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Al meu suflet Te doreşte,</a:t>
            </a:r>
            <a:br/>
            <a:r>
              <a:t>scumpul meu Mântuitor!</a:t>
            </a:r>
            <a:br/>
            <a:r>
              <a:t>Cât de mult doresc, Isuse,</a:t>
            </a:r>
            <a:br/>
            <a:r>
              <a:t>să Te văd venind pe nor!</a:t>
            </a:r>
            <a:br/>
            <a:r>
              <a:t>Strig cu toţi ai Tăi iubiţi:</a:t>
            </a:r>
            <a:br/>
            <a:r>
              <a:t> Vino, Domnul nostru scump!" Vreau să văd slăvita-Ți faţă,</a:t>
            </a:r>
            <a:br/>
            <a:r>
              <a:t>Te doresc pe Tine, Doamne!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 doreşte-un cerb de munte</a:t>
            </a:r>
            <a:br/>
            <a:r>
              <a:t>apa rece de izvor,</a:t>
            </a:r>
            <a:br/>
            <a:r>
              <a:t>tot așa, a mea ființă,</a:t>
            </a:r>
            <a:br/>
            <a:r>
              <a:t>după Tine-i numai dor.</a:t>
            </a:r>
            <a:br/>
            <a:r>
              <a:t>Strig cu toţi ai Tăi iubiţi:</a:t>
            </a:r>
            <a:br/>
            <a:r>
              <a:t> Vino, Domnul nostru scump!"</a:t>
            </a:r>
            <a:br/>
            <a:r>
              <a:t>Tu-mi eşti toată fericirea,</a:t>
            </a:r>
            <a:br/>
            <a:r>
              <a:t>Te doresc pe Tine, Doamne!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Îndurarea-Ţi fără margini</a:t>
            </a:r>
            <a:br/>
            <a:r>
              <a:t>şi iubirea-Ţi de nespus</a:t>
            </a:r>
            <a:br/>
            <a:r>
              <a:t>le voi preamări în slavă,</a:t>
            </a:r>
            <a:br/>
            <a:r>
              <a:t>mult doritul meu Isus.</a:t>
            </a:r>
            <a:br/>
            <a:r>
              <a:t>Strig cu toţi ai Tăi iubiţi:</a:t>
            </a:r>
            <a:br/>
            <a:r>
              <a:t> Vino, Domnul nostru scump!"</a:t>
            </a:r>
            <a:br/>
            <a:r>
              <a:t>Ah! Străin eu sunt în lume,</a:t>
            </a:r>
            <a:br/>
            <a:r>
              <a:t>Te doresc pe Tine, Doamne!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