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Aleluia, Domnul slavei, fie-n veci glorificat.</a:t>
            </a:r>
            <a:br/>
            <a:r>
              <a:t>Preamăriţi-I al Său Nume, o, voi îngeri ne-ncetat.</a:t>
            </a:r>
            <a:br/>
            <a:r>
              <a:t>Tresăltaţi oştirile Lui, soare, lună vă-nchinaţi.</a:t>
            </a:r>
            <a:br/>
            <a:r>
              <a:t>Mii de stele şi luceferi slavă Domnului să daţi.</a:t>
            </a:r>
            <a:br/>
            <a:r>
              <a:t>Lăudaţi-L pe Iehova,</a:t>
            </a:r>
            <a:br/>
            <a:r>
              <a:t>al Său Nume e ʼnălţat.</a:t>
            </a:r>
            <a:br/>
            <a:r>
              <a:t>Slava Lui cuprinde lumea,</a:t>
            </a:r>
            <a:br/>
            <a:r>
              <a:t>slava Lui cuprinde lumea,</a:t>
            </a:r>
            <a:br/>
            <a:r>
              <a:t>slava Lui cuprinde lumea,</a:t>
            </a:r>
            <a:br/>
            <a:r>
              <a:t>peste cer glorificat.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Lăudaţi-L pe Iehova nori şi fulgere şi vânt.</a:t>
            </a:r>
            <a:br/>
            <a:r>
              <a:t>El cu-nţelepciune toate le-a creat cu-al Său Cuvânt.</a:t>
            </a:r>
            <a:br/>
            <a:r>
              <a:t>O, pământ, ridică-ţi glasul, mări, oceane, prindeţi grai.</a:t>
            </a:r>
            <a:br/>
            <a:r>
              <a:t>Înaintea Lui se pleacă orice vatră, orice plai.</a:t>
            </a:r>
            <a:br/>
            <a:r>
              <a:t>Lăudaţi-L pe Iehova,</a:t>
            </a:r>
            <a:br/>
            <a:r>
              <a:t>al Său Nume e ʼnălţat.</a:t>
            </a:r>
            <a:br/>
            <a:r>
              <a:t>Slava Lui cuprinde lumea,</a:t>
            </a:r>
            <a:br/>
            <a:r>
              <a:t>slava Lui cuprinde lumea,</a:t>
            </a:r>
            <a:br/>
            <a:r>
              <a:t>slava Lui cuprinde lumea,</a:t>
            </a:r>
            <a:br/>
            <a:r>
              <a:t>peste cer glorificat.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Pomi cu flori şi cedri falnici, ape şi coline verzi,</a:t>
            </a:r>
            <a:br/>
            <a:r>
              <a:t>fiare din păduri şi păsări, munţi şi dealuri şi livezi.</a:t>
            </a:r>
            <a:br/>
            <a:r>
              <a:t>Împăraţi şi voi popoare, prinţi de neam, judecători.</a:t>
            </a:r>
            <a:br/>
            <a:r>
              <a:t>Domnului să daţi onoare, vă-nchinaţi de mii de ori.</a:t>
            </a:r>
            <a:br/>
            <a:r>
              <a:t>Lăudaţi-L pe Iehova,</a:t>
            </a:r>
            <a:br/>
            <a:r>
              <a:t>al Său Nume e ʼnălţat.</a:t>
            </a:r>
            <a:br/>
            <a:r>
              <a:t>Slava Lui cuprinde lumea,</a:t>
            </a:r>
            <a:br/>
            <a:r>
              <a:t>slava Lui cuprinde lumea,</a:t>
            </a:r>
            <a:br/>
            <a:r>
              <a:t>slava Lui cuprinde lumea,</a:t>
            </a:r>
            <a:br/>
            <a:r>
              <a:t>peste cer glorificat.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