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Atotputernic eşti, o, Doamne, </a:t>
            </a:r>
            <a:br/>
            <a:r>
              <a:t>Tu Cel ce toate ai creat, </a:t>
            </a:r>
            <a:br/>
            <a:r>
              <a:t>Tu stăpâneşti pământ şi mare </a:t>
            </a:r>
            <a:br/>
            <a:r>
              <a:t>și Universul minunat.</a:t>
            </a:r>
            <a:br/>
            <a:r>
              <a:t>Măreaţă e a Ta putere, </a:t>
            </a:r>
            <a:br/>
            <a:r>
              <a:t>Ție Îți dau eu ascultare!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Înaltă Ţi-e înţelepciunea!</a:t>
            </a:r>
            <a:br/>
            <a:r>
              <a:t>Ce legi precise-ai rânduit,</a:t>
            </a:r>
            <a:br/>
            <a:r>
              <a:t>și frumuseţe şi-armonie</a:t>
            </a:r>
            <a:br/>
            <a:r>
              <a:t>Tu lumilor ai dăruit.</a:t>
            </a:r>
            <a:br/>
            <a:r>
              <a:t>E minunat-a Ta lucrare,</a:t>
            </a:r>
            <a:br/>
            <a:r>
              <a:t>Ţie mă-nchin, o, Doamne mare!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Neţărmurită Ţi-e iubirea</a:t>
            </a:r>
            <a:br/>
            <a:r>
              <a:t>ce-ai dovedit-o în Hristos,</a:t>
            </a:r>
            <a:br/>
            <a:r>
              <a:t>când săvârşit-ai mântuirea</a:t>
            </a:r>
            <a:br/>
            <a:r>
              <a:t>chiar pentru cel mai păcătos.</a:t>
            </a:r>
            <a:br/>
            <a:r>
              <a:t>E glorioas-a Ta salvare,</a:t>
            </a:r>
            <a:br/>
            <a:r>
              <a:t>vreau să-Ţi slujesc cu consacrare!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