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Atotputernice Stăpân pe fire</a:t>
            </a:r>
            <a:br/>
            <a:r>
              <a:t>eşti din vecie puternic Domn sfânt;</a:t>
            </a:r>
            <a:br/>
            <a:r>
              <a:t>milă ne-arată şi dă mântuire,</a:t>
            </a:r>
            <a:br/>
            <a:r>
              <a:t>pacea revars-o pe-ntregul pământ.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Eşti Dumnezeul drept, fără schimbare,</a:t>
            </a:r>
            <a:br/>
            <a:r>
              <a:t>Cuvântul Tău e iubire şi har;</a:t>
            </a:r>
            <a:br/>
            <a:r>
              <a:t>iartă-ne, Doamne, şi fă-ne scăpare,</a:t>
            </a:r>
            <a:br/>
            <a:r>
              <a:t>pe drumul greu luminează-ne iar.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Poporul Tău acum Te preamăreşte,</a:t>
            </a:r>
            <a:br/>
            <a:r>
              <a:t>toţi aşteptăm grabnic, Doamne, să vii;</a:t>
            </a:r>
            <a:br/>
            <a:r>
              <a:t>gloria Ta peste noi străluceşte,</a:t>
            </a:r>
            <a:br/>
            <a:r>
              <a:t>eşti Tatăl nostru, iar noi ai Tăi fii.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