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Biruitori, biruitori, biruitori suntem</a:t>
            </a:r>
            <a:br/>
            <a:r>
              <a:t>când mai deplin, când mai adânc,</a:t>
            </a:r>
            <a:br/>
            <a:r>
              <a:t>Isuse, Te avem.</a:t>
            </a:r>
            <a:br/>
            <a:r>
              <a:t>În slujba Ta, în slujba Ta, înflăcăraţi pornim,</a:t>
            </a:r>
            <a:br/>
            <a:r>
              <a:t>un rod bogat, un rod frumos</a:t>
            </a:r>
            <a:br/>
            <a:r>
              <a:t>noi vrem să-Ţi dăruim.</a:t>
            </a:r>
            <a:br/>
            <a:r>
              <a:t>Isus, Isus, Isus, Isus,</a:t>
            </a:r>
            <a:br/>
            <a:r>
              <a:t>ce har etern, pentru noi ai adus!</a:t>
            </a:r>
            <a:br/>
            <a:r>
              <a:t>Te lăudăm, Te lăudăm!</a:t>
            </a:r>
            <a:br/>
            <a:r>
              <a:t>Numele Tău, drag Isus, lăudăm!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Încredinţaţi, încredinţaţi, încredinţaţi mereu</a:t>
            </a:r>
            <a:br/>
            <a:r>
              <a:t>de harul Tău, de harul Tău,</a:t>
            </a:r>
            <a:br/>
            <a:r>
              <a:t>noi trecem orice greu.</a:t>
            </a:r>
            <a:br/>
            <a:r>
              <a:t>Și ne păstrăm, şi ne păstrăm senini şi-ncrezători,</a:t>
            </a:r>
            <a:br/>
            <a:r>
              <a:t>când vin furtuni, când vin dureri,</a:t>
            </a:r>
            <a:br/>
            <a:r>
              <a:t>când ceru-i numai nori.</a:t>
            </a:r>
            <a:br/>
            <a:r>
              <a:t>Isus, Isus, Isus, Isus,</a:t>
            </a:r>
            <a:br/>
            <a:r>
              <a:t>ce har etern, pentru noi ai adus!</a:t>
            </a:r>
            <a:br/>
            <a:r>
              <a:t>Te lăudăm, Te lăudăm!</a:t>
            </a:r>
            <a:br/>
            <a:r>
              <a:t>Numele Tău, drag Isus, lăudăm!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Ne-ai pregătit, ne-ai pregătit un Viitor sublim, în stări de rai, în stări de cer,</a:t>
            </a:r>
            <a:br/>
            <a:r>
              <a:t>cu Tine-n veci să fim.</a:t>
            </a:r>
            <a:br/>
            <a:r>
              <a:t>Ce fericiri, ce fericiri adânci noi vom trăi,</a:t>
            </a:r>
            <a:br/>
            <a:r>
              <a:t>căci noaptea grea se va sfârşi</a:t>
            </a:r>
            <a:br/>
            <a:r>
              <a:t>şi veşnic fi-va zi.</a:t>
            </a:r>
            <a:br/>
            <a:r>
              <a:t>Isus, Isus, Isus, Isus,</a:t>
            </a:r>
            <a:br/>
            <a:r>
              <a:t>ce har etern, pentru noi ai adus!</a:t>
            </a:r>
            <a:br/>
            <a:r>
              <a:t>Te lăudăm, Te lăudăm!</a:t>
            </a:r>
            <a:br/>
            <a:r>
              <a:t>Numele Tău, drag Isus, lăudăm!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