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am pacea Domnului în viaţa mea</a:t>
            </a:r>
            <a:br/>
            <a:r>
              <a:t>de vifor eu nu sunt răpus.</a:t>
            </a:r>
            <a:br/>
            <a:r>
              <a:t>Iar inima mea tot aşa va cânta:</a:t>
            </a:r>
            <a:br/>
            <a:r>
              <a:t>bine e, bine e în Isus!</a:t>
            </a:r>
            <a:br/>
            <a:r>
              <a:t>Bine e în Isus!</a:t>
            </a:r>
            <a:br/>
            <a:r>
              <a:t>Bine e, bine e în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dacă cel rău să mă-nfrice ar vrea, mă-ncred în Divinul Cuvânt.</a:t>
            </a:r>
            <a:br/>
            <a:r>
              <a:t>Isus a plătit la Calvar vina mea</a:t>
            </a:r>
            <a:br/>
            <a:r>
              <a:t>și curat sunt prin sângele sfânt.</a:t>
            </a:r>
            <a:br/>
            <a:r>
              <a:t>Bine e în Isus!</a:t>
            </a:r>
            <a:br/>
            <a:r>
              <a:t>Bine e, bine e în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Povara păcatului El mi-a luat,</a:t>
            </a:r>
            <a:br/>
            <a:r>
              <a:t>din groapa pieirii m-a scos.</a:t>
            </a:r>
            <a:br/>
            <a:r>
              <a:t>Acum eu sunt liber, prin har sunt iertat și-L slăvesc pe Isus bucuros.</a:t>
            </a:r>
            <a:br/>
            <a:r>
              <a:t>Bine e în Isus!</a:t>
            </a:r>
            <a:br/>
            <a:r>
              <a:t>Bine e, bine e în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Aştept, Doamne, ziua când vei reveni, când trâmbiţa va răsuna;</a:t>
            </a:r>
            <a:br/>
            <a:r>
              <a:t>în slavă pe nori faţa Ta voi vedea</a:t>
            </a:r>
            <a:br/>
            <a:r>
              <a:t>și-al meu suflet atunci va cânta:</a:t>
            </a:r>
            <a:br/>
            <a:r>
              <a:t>Bine e în Isus!</a:t>
            </a:r>
            <a:br/>
            <a:r>
              <a:t>Bine e, bine e în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