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eşti în strâmtorare,</a:t>
            </a:r>
            <a:br/>
            <a:r>
              <a:t>când totu-n jur se năruie,</a:t>
            </a:r>
            <a:br/>
            <a:r>
              <a:t>când nu mai ai pe nimeni,</a:t>
            </a:r>
            <a:br/>
            <a:r>
              <a:t>aleargă la Isus.</a:t>
            </a:r>
            <a:br/>
            <a:r>
              <a:t>Vinʼ la Isus, vinʼ chiar acum!</a:t>
            </a:r>
            <a:br/>
            <a:r>
              <a:t>Nu te sfii, ci crede-n El.</a:t>
            </a:r>
            <a:br/>
            <a:r>
              <a:t>Păcatele îţi iartă</a:t>
            </a:r>
            <a:br/>
            <a:r>
              <a:t>şi-odihnă El îţi dă.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Povara când te-apasă</a:t>
            </a:r>
            <a:br/>
            <a:r>
              <a:t>şi știi că osândit vei fi,</a:t>
            </a:r>
            <a:br/>
            <a:r>
              <a:t>să nu mai stai pe gânduri,</a:t>
            </a:r>
            <a:br/>
            <a:r>
              <a:t>grăbeşte la Isus.</a:t>
            </a:r>
            <a:br/>
            <a:r>
              <a:t>Vinʼ la Isus, vinʼ chiar acum!</a:t>
            </a:r>
            <a:br/>
            <a:r>
              <a:t>Nu te sfii, ci crede-n El.</a:t>
            </a:r>
            <a:br/>
            <a:r>
              <a:t>Păcatele îţi iartă</a:t>
            </a:r>
            <a:br/>
            <a:r>
              <a:t>şi-odihnă El îţi dă.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Păcate mari și grele</a:t>
            </a:r>
            <a:br/>
            <a:r>
              <a:t>spălate sunt prin sânge scump.</a:t>
            </a:r>
            <a:br/>
            <a:r>
              <a:t>Chiar cei mai vinovați sunt</a:t>
            </a:r>
            <a:br/>
            <a:r>
              <a:t>de El răscumpărați.</a:t>
            </a:r>
            <a:br/>
            <a:r>
              <a:t>Vinʼ la Isus, vinʼ chiar acum!</a:t>
            </a:r>
            <a:br/>
            <a:r>
              <a:t>Nu te sfii, ci crede-n El.</a:t>
            </a:r>
            <a:br/>
            <a:r>
              <a:t>Păcatele îţi iartă</a:t>
            </a:r>
            <a:br/>
            <a:r>
              <a:t>şi-odihnă El îţi dă.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O, vino, azi, degrabă,</a:t>
            </a:r>
            <a:br/>
            <a:r>
              <a:t>proșterne-te ʼnaintea Lui.</a:t>
            </a:r>
            <a:br/>
            <a:r>
              <a:t>Primește-acum iertare,</a:t>
            </a:r>
            <a:br/>
            <a:r>
              <a:t>iertarea lui Isus.</a:t>
            </a:r>
            <a:br/>
            <a:r>
              <a:t>Vinʼ la Isus, vinʼ chiar acum!</a:t>
            </a:r>
            <a:br/>
            <a:r>
              <a:t>Nu te sfii, ci crede-n El.</a:t>
            </a:r>
            <a:br/>
            <a:r>
              <a:t>Păcatele îţi iartă</a:t>
            </a:r>
            <a:br/>
            <a:r>
              <a:t>şi-odihnă El îţi dă.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