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zorii cheamă din somnul greu, te-ncrede iarăşi în Dumnezeu.</a:t>
            </a:r>
            <a:br/>
            <a:r>
              <a:t>Înalţă ruga şi gândul sus,</a:t>
            </a:r>
            <a:br/>
            <a:r>
              <a:t>nu-ncepe ziua fără I-sus!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drum cu soare, prin ploi sau vânt, pe buze poartă un cântec sfânt.</a:t>
            </a:r>
            <a:br/>
            <a:r>
              <a:t>În orice trudă, tu cere-ntâi</a:t>
            </a:r>
            <a:br/>
            <a:r>
              <a:t>deplină pace, şi-n ea rămâi!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Iar unde-i brazdă, prin văi şi lunci, sămânţă bună cu drag s-arunci.</a:t>
            </a:r>
            <a:br/>
            <a:r>
              <a:t>Atunci spre casă cu ceru-n gând</a:t>
            </a:r>
            <a:br/>
            <a:r>
              <a:t>te vei întoarce din nou cântând.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