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Cânta-voi Domnului mărire,</a:t>
            </a:r>
            <a:br/>
            <a:r>
              <a:t>cânta-voi Lui, cânta-voi Lui,</a:t>
            </a:r>
            <a:br/>
            <a:r>
              <a:t>pentru deplina mântuire,</a:t>
            </a:r>
            <a:br/>
            <a:r>
              <a:t>cânta-voi Lui, cânta-voi Lui!</a:t>
            </a:r>
            <a:br/>
            <a:r>
              <a:t>A mea cântare, în sărbătoare,</a:t>
            </a:r>
            <a:br/>
            <a:r>
              <a:t>o voi ʼnălța mereu spre slava Domnului, </a:t>
            </a:r>
            <a:br/>
            <a:r>
              <a:t>cânta-voi Numele Său mare,</a:t>
            </a:r>
            <a:br/>
            <a:r>
              <a:t>cânta-voi Lui, cânta-voi 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Cânta-voi Dragostea divină,</a:t>
            </a:r>
            <a:br/>
            <a:r>
              <a:t>o voi cânta, o voi cânta,</a:t>
            </a:r>
            <a:br/>
            <a:r>
              <a:t>căci mi-a adus a ei lumină,</a:t>
            </a:r>
            <a:br/>
            <a:r>
              <a:t>o voi cânta, o voi cânta!</a:t>
            </a:r>
            <a:br/>
            <a:r>
              <a:t>Cu stăruință și cu credință,</a:t>
            </a:r>
            <a:br/>
            <a:r>
              <a:t>iubirea-n cântec pururea o voi ʼnălța, </a:t>
            </a:r>
            <a:br/>
            <a:r>
              <a:t>cântarea ei e biruință,</a:t>
            </a:r>
            <a:br/>
            <a:r>
              <a:t>o voi cânta, o voi cânta!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Cânta-voi Jertfa preasfințită,</a:t>
            </a:r>
            <a:br/>
            <a:r>
              <a:t>o voi cânta, o voi cânta,</a:t>
            </a:r>
            <a:br/>
            <a:r>
              <a:t>prin ea mi-e viața-ndreptățită,</a:t>
            </a:r>
            <a:br/>
            <a:r>
              <a:t>o voi cânta, o voi cânta!</a:t>
            </a:r>
            <a:br/>
            <a:r>
              <a:t>A mea-nfiere și mângâiere</a:t>
            </a:r>
            <a:br/>
            <a:r>
              <a:t>mi-a câștigat-o Domnul sus, pe Golgota, </a:t>
            </a:r>
            <a:br/>
            <a:r>
              <a:t>cânta-voi marea Lui putere,</a:t>
            </a:r>
            <a:br/>
            <a:r>
              <a:t>o voi cânta, o voi cânta!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