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o mireasmă dulce, sfântă,</a:t>
            </a:r>
            <a:br/>
            <a:r>
              <a:t>voci curate să ʼnălţăm.</a:t>
            </a:r>
            <a:br/>
            <a:r>
              <a:t>Laudele noastre să umple Templul</a:t>
            </a:r>
            <a:br/>
            <a:r>
              <a:t>şi în faţa Lui să ne-nchinăm.</a:t>
            </a:r>
            <a:br/>
            <a:r>
              <a:t>Sfânt e, sfânt e, Domn Atotputernic! Sfânt e, sfânt e Domnul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