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Ce Nume minunat, ce Nume minunat,</a:t>
            </a:r>
            <a:br/>
            <a:r>
              <a:t>ce Nume minunat este Isus!</a:t>
            </a:r>
            <a:br/>
            <a:r>
              <a:t>El este Domnul meu, a toate Creator,</a:t>
            </a:r>
            <a:br/>
            <a:r>
              <a:t>ce Nume minunat este Isus!</a:t>
            </a:r>
            <a:br/>
            <a:r>
              <a:t>El e Păstorul, e Stânca cea tare, Atotputernic e! Să-I dăm cinstire, slavă, mărire!</a:t>
            </a:r>
            <a:br/>
            <a:r>
              <a:t>Ce Nume minunat este Isus!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Numele Domnului, Numele Domnului,</a:t>
            </a:r>
            <a:br/>
            <a:r>
              <a:t>Numele Domnului e minunat!</a:t>
            </a:r>
            <a:br/>
            <a:r>
              <a:t>Numele Domnului, al Salvatorului,</a:t>
            </a:r>
            <a:br/>
            <a:r>
              <a:t>Numele Domnului e minunat!</a:t>
            </a:r>
            <a:br/>
            <a:r>
              <a:t>El e iubirea, El e mântuirea, El e lumina mea!</a:t>
            </a:r>
            <a:br/>
            <a:r>
              <a:t>Lui mă închin întreaga viață,</a:t>
            </a:r>
            <a:br/>
            <a:r>
              <a:t>Isus e Domnul meu, ce minunat!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