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bucurie am în Isus!</a:t>
            </a:r>
            <a:br/>
            <a:r>
              <a:t>O viaţă nouă El mi-a adus.</a:t>
            </a:r>
            <a:br/>
            <a:r>
              <a:t>Pentru vecie m-a mântuit</a:t>
            </a:r>
            <a:br/>
            <a:r>
              <a:t>și moştenire mi-a dăruit.</a:t>
            </a:r>
            <a:br/>
            <a:r>
              <a:t>În veci cânta-voi că-s fericit:</a:t>
            </a:r>
            <a:br/>
            <a:r>
              <a:t>Isus pe cruce m-a mântuit!</a:t>
            </a:r>
            <a:br/>
            <a:r>
              <a:t>În veci aceasta eu voi cânta:</a:t>
            </a:r>
            <a:br/>
            <a:r>
              <a:t> Te-ador, Isuse, eşti viaţa mea!"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 bucurie inima mea</a:t>
            </a:r>
            <a:br/>
            <a:r>
              <a:t>una cu Domnul să fie-ar vrea.</a:t>
            </a:r>
            <a:br/>
            <a:r>
              <a:t>El pace sfântă îmi dă din plin,</a:t>
            </a:r>
            <a:br/>
            <a:r>
              <a:t>înviorat sunt prin har divin.</a:t>
            </a:r>
            <a:br/>
            <a:r>
              <a:t>În veci cânta-voi că-s fericit:</a:t>
            </a:r>
            <a:br/>
            <a:r>
              <a:t>Isus pe cruce m-a mântuit!</a:t>
            </a:r>
            <a:br/>
            <a:r>
              <a:t>În veci aceasta eu voi cânta:</a:t>
            </a:r>
            <a:br/>
            <a:r>
              <a:t> Te-ador, Isuse, eşti viaţa mea!"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 fericit sunt şi liniştit,</a:t>
            </a:r>
            <a:br/>
            <a:r>
              <a:t>când e cu mine sunt ocrotit.</a:t>
            </a:r>
            <a:br/>
            <a:r>
              <a:t>Eu ştiu prea bine şi spun mereu:</a:t>
            </a:r>
            <a:br/>
            <a:r>
              <a:t> Domnul e viaţa şi e al meu!"</a:t>
            </a:r>
            <a:br/>
            <a:r>
              <a:t>În veci cânta-voi că-s fericit:</a:t>
            </a:r>
            <a:br/>
            <a:r>
              <a:t>Isus pe cruce m-a mântuit!</a:t>
            </a:r>
            <a:br/>
            <a:r>
              <a:t>În veci aceasta eu voi cânta:</a:t>
            </a:r>
            <a:br/>
            <a:r>
              <a:t> Te-ador, Isuse, eşti viaţa mea!"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