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 oceane de iubire</a:t>
            </a:r>
            <a:br/>
            <a:r>
              <a:t>se revarsă ne-ncetat</a:t>
            </a:r>
            <a:br/>
            <a:r>
              <a:t>spre întreaga omenire</a:t>
            </a:r>
            <a:br/>
            <a:r>
              <a:t>din al vieții Prinț ʼjunghiat!</a:t>
            </a:r>
            <a:br/>
            <a:r>
              <a:t>Cum să uiți așa iubire?</a:t>
            </a:r>
            <a:br/>
            <a:r>
              <a:t>Cum să te oprești din cânt?</a:t>
            </a:r>
            <a:br/>
            <a:r>
              <a:t>Al Lui Nume-i nemurire,</a:t>
            </a:r>
            <a:br/>
            <a:r>
              <a:t>cunoscut va fi oricând!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Muntele crucificării</a:t>
            </a:r>
            <a:br/>
            <a:r>
              <a:t>din belșug izvoare-a dat,</a:t>
            </a:r>
            <a:br/>
            <a:r>
              <a:t>curg prin porțile-ndurării</a:t>
            </a:r>
            <a:br/>
            <a:r>
              <a:t>sfinți torenți de har bogat.</a:t>
            </a:r>
            <a:br/>
            <a:r>
              <a:t>Dragostea și îndurarea</a:t>
            </a:r>
            <a:br/>
            <a:r>
              <a:t>din înalt s-au revărsat,</a:t>
            </a:r>
            <a:br/>
            <a:r>
              <a:t>pacea sfântă și dreptatea</a:t>
            </a:r>
            <a:br/>
            <a:r>
              <a:t>lumea rea au sărutat.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Vreau să Te cinstesc cu viața</a:t>
            </a:r>
            <a:br/>
            <a:r>
              <a:t>și iubirea să Ți-o-nchin,</a:t>
            </a:r>
            <a:br/>
            <a:r>
              <a:t>să-Ți doresc Împărăția,</a:t>
            </a:r>
            <a:br/>
            <a:r>
              <a:t>ființa mea să-Ți fie imn!</a:t>
            </a:r>
            <a:br/>
            <a:r>
              <a:t>Slava Tu-mi vei fi în totul,</a:t>
            </a:r>
            <a:br/>
            <a:r>
              <a:t>nu mai vreau lumesc să fiu,</a:t>
            </a:r>
            <a:br/>
            <a:r>
              <a:t>liber sunt, sfințit prin Duhul</a:t>
            </a:r>
            <a:br/>
            <a:r>
              <a:t>și-Ți port Numele ca fiu.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Adevărul Tău mi-e cale,</a:t>
            </a:r>
            <a:br/>
            <a:r>
              <a:t>merg prin Duh și prin Cuvânt,</a:t>
            </a:r>
            <a:br/>
            <a:r>
              <a:t>harul Tău mi-ajunge-n toate,</a:t>
            </a:r>
            <a:br/>
            <a:r>
              <a:t>Doamne, Te urmez crezând.</a:t>
            </a:r>
            <a:br/>
            <a:r>
              <a:t>Tu reverși din plinătatea-Ți</a:t>
            </a:r>
            <a:br/>
            <a:r>
              <a:t>dragoste, puteri cerești,</a:t>
            </a:r>
            <a:br/>
            <a:r>
              <a:t>din belșug, fără măsură,</a:t>
            </a:r>
            <a:br/>
            <a:r>
              <a:t>ca de El să m-alipești!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