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 şi mare şi pământ </a:t>
            </a:r>
            <a:br/>
            <a:r>
              <a:t>laudă pe Domnul sfânt; </a:t>
            </a:r>
            <a:br/>
            <a:r>
              <a:t>deci şi tu, inima mea,</a:t>
            </a:r>
            <a:br/>
            <a:r>
              <a:t>cântă astăzi slava Sa!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Soarele strălucitor,</a:t>
            </a:r>
            <a:br/>
            <a:r>
              <a:t>dând lumină tuturor,</a:t>
            </a:r>
            <a:br/>
            <a:r>
              <a:t>lună, stele ce lucesc</a:t>
            </a:r>
            <a:br/>
            <a:r>
              <a:t>despre El mărturisesc.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pământul rotunjit,</a:t>
            </a:r>
            <a:br/>
            <a:r>
              <a:t>care-a fost împodobit</a:t>
            </a:r>
            <a:br/>
            <a:r>
              <a:t>cu munţi, râuri şi câmpii,</a:t>
            </a:r>
            <a:br/>
            <a:r>
              <a:t>despre El sunt martori vii.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Iată păsările-n zbor</a:t>
            </a:r>
            <a:br/>
            <a:r>
              <a:t>cum se 'nalţă de uşor!</a:t>
            </a:r>
            <a:br/>
            <a:r>
              <a:t>Tunet, trăsnet, ploaie, vânt,</a:t>
            </a:r>
            <a:br/>
            <a:r>
              <a:t>toate-a Domnului, robi sunt!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adânc şi minunat</a:t>
            </a:r>
            <a:br/>
            <a:r>
              <a:t>mintea mea s-a luminat:</a:t>
            </a:r>
            <a:br/>
            <a:r>
              <a:t>mare ești Tu, Dumnezeu,</a:t>
            </a:r>
            <a:br/>
            <a:r>
              <a:t>ce eşti Tu şi ce sunt eu?!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