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Cer senin, cer senin,</a:t>
            </a:r>
            <a:br/>
            <a:r>
              <a:t>plin eşti de lumină, plin,</a:t>
            </a:r>
            <a:br/>
            <a:r>
              <a:t>raza ta, raza ta</a:t>
            </a:r>
            <a:br/>
            <a:r>
              <a:t>încălzește viaţa mea.</a:t>
            </a:r>
            <a:br/>
            <a:r>
              <a:t>Cer senin, cer senin,</a:t>
            </a:r>
            <a:br/>
            <a:r>
              <a:t>de lumină eşti plin,</a:t>
            </a:r>
            <a:br/>
            <a:r>
              <a:t>vinʼ în viaţa mea, vinʼ,</a:t>
            </a:r>
            <a:br/>
            <a:r>
              <a:t>după Tine suspin,</a:t>
            </a:r>
            <a:br/>
            <a:r>
              <a:t>cer senin, cer senin!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Cer slăvit, cer slăvit,</a:t>
            </a:r>
            <a:br/>
            <a:r>
              <a:t>de Isus eşti pregătit,</a:t>
            </a:r>
            <a:br/>
            <a:r>
              <a:t>ca să-mi fii, ca să-mi fii</a:t>
            </a:r>
            <a:br/>
            <a:r>
              <a:t>loc de-odihnă pe vecii.</a:t>
            </a:r>
            <a:br/>
            <a:r>
              <a:t>Cer senin, cer senin,</a:t>
            </a:r>
            <a:br/>
            <a:r>
              <a:t>de lumină eşti plin,</a:t>
            </a:r>
            <a:br/>
            <a:r>
              <a:t>vinʼ în viaţa mea, vinʼ,</a:t>
            </a:r>
            <a:br/>
            <a:r>
              <a:t>după Tine suspin,</a:t>
            </a:r>
            <a:br/>
            <a:r>
              <a:t>cer senin, cer senin!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Cer divin, cer divin,</a:t>
            </a:r>
            <a:br/>
            <a:r>
              <a:t>vino-n viaţa mea, o, vinʼ</a:t>
            </a:r>
            <a:br/>
            <a:r>
              <a:t>chiar acum, chiar acum</a:t>
            </a:r>
            <a:br/>
            <a:r>
              <a:t>când suspin pe-al vieţii drum!</a:t>
            </a:r>
            <a:br/>
            <a:r>
              <a:t>Cer senin, cer senin,</a:t>
            </a:r>
            <a:br/>
            <a:r>
              <a:t>de lumină eşti plin,</a:t>
            </a:r>
            <a:br/>
            <a:r>
              <a:t>vinʼ în viaţa mea, vinʼ,</a:t>
            </a:r>
            <a:br/>
            <a:r>
              <a:t>după Tine suspin,</a:t>
            </a:r>
            <a:br/>
            <a:r>
              <a:t>cer senin, cer senin!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Cer sublim, cer sublim,</a:t>
            </a:r>
            <a:br/>
            <a:r>
              <a:t>tu eşti Nou Ierusalim</a:t>
            </a:r>
            <a:br/>
            <a:r>
              <a:t>și doresc, şi doresc</a:t>
            </a:r>
            <a:br/>
            <a:r>
              <a:t>slava Ta s-o moştenesc!</a:t>
            </a:r>
            <a:br/>
            <a:r>
              <a:t>Cer senin, cer senin,</a:t>
            </a:r>
            <a:br/>
            <a:r>
              <a:t>de lumină eşti plin,</a:t>
            </a:r>
            <a:br/>
            <a:r>
              <a:t>vinʼ în viaţa mea, vinʼ,</a:t>
            </a:r>
            <a:br/>
            <a:r>
              <a:t>după Tine suspin,</a:t>
            </a:r>
            <a:br/>
            <a:r>
              <a:t>cer senin, cer senin!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Cer frumos, cer frumos,</a:t>
            </a:r>
            <a:br/>
            <a:r>
              <a:t>loc al Domnului Hristos,</a:t>
            </a:r>
            <a:br/>
            <a:r>
              <a:t>voi fi dus, voi fi dus</a:t>
            </a:r>
            <a:br/>
            <a:r>
              <a:t>în curând în tine Sus!</a:t>
            </a:r>
            <a:br/>
            <a:r>
              <a:t>Cer senin, cer senin,</a:t>
            </a:r>
            <a:br/>
            <a:r>
              <a:t>de lumină eşti plin,</a:t>
            </a:r>
            <a:br/>
            <a:r>
              <a:t>vinʼ în viaţa mea, vinʼ,</a:t>
            </a:r>
            <a:br/>
            <a:r>
              <a:t>după Tine suspin,</a:t>
            </a:r>
            <a:br/>
            <a:r>
              <a:t>cer senin, cer senin!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