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Cerul declară</a:t>
            </a:r>
            <a:br/>
            <a:r>
              <a:t>nemărginirea Regelui!</a:t>
            </a:r>
            <a:br/>
            <a:r>
              <a:t>Cine se compară</a:t>
            </a:r>
            <a:br/>
            <a:r>
              <a:t>cu frumuseţea Domnului?</a:t>
            </a:r>
            <a:br/>
            <a:r>
              <a:t>În veci de veci eşti Tu,</a:t>
            </a:r>
            <a:br/>
            <a:r>
              <a:t>divinul Miel pe tron,</a:t>
            </a:r>
            <a:br/>
            <a:r>
              <a:t>genunchii îmi aplec</a:t>
            </a:r>
            <a:br/>
            <a:r>
              <a:t>și Ţie mă închin.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 proclama</a:t>
            </a:r>
            <a:br/>
            <a:r>
              <a:t>mărirea Celui înviat,</a:t>
            </a:r>
            <a:br/>
            <a:r>
              <a:t>care-a fost ʼjunghiat</a:t>
            </a:r>
            <a:br/>
            <a:r>
              <a:t>și ne-a-mpăcat cu Cel Prea 'Nalt!</a:t>
            </a:r>
            <a:br/>
            <a:r>
              <a:t>În veci de veci eşti Tu,</a:t>
            </a:r>
            <a:br/>
            <a:r>
              <a:t>divinul Miel pe tron,</a:t>
            </a:r>
            <a:br/>
            <a:r>
              <a:t>genunchii îmi aplec</a:t>
            </a:r>
            <a:br/>
            <a:r>
              <a:t>și Ţie mă închin.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