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Cin' pe cerul cel albastru</a:t>
            </a:r>
            <a:br/>
            <a:r>
              <a:t>soarele a înălţat,</a:t>
            </a:r>
            <a:br/>
            <a:r>
              <a:t>ca lumină şi căldură</a:t>
            </a:r>
            <a:br/>
            <a:r>
              <a:t>să ne dea neîncetat?</a:t>
            </a:r>
            <a:br/>
            <a:r>
              <a:t>Este Domnul Dumnezeu,</a:t>
            </a:r>
            <a:br/>
            <a:r>
              <a:t>Binefăcătorul meu,</a:t>
            </a:r>
            <a:br/>
            <a:r>
              <a:t>este Domnul Dumnezeu,</a:t>
            </a:r>
            <a:br/>
            <a:r>
              <a:t>Binefăcătorul meu!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Cine nopţilor dă farmec</a:t>
            </a:r>
            <a:br/>
            <a:r>
              <a:t>prin tăcerea de nespus,</a:t>
            </a:r>
            <a:br/>
            <a:r>
              <a:t>când puzderie de stele</a:t>
            </a:r>
            <a:br/>
            <a:r>
              <a:t>strălucesc pe boltă, sus?</a:t>
            </a:r>
            <a:br/>
            <a:r>
              <a:t>Este Domnul Dumnezeu,</a:t>
            </a:r>
            <a:br/>
            <a:r>
              <a:t>Binefăcătorul meu,</a:t>
            </a:r>
            <a:br/>
            <a:r>
              <a:t>este Domnul Dumnezeu,</a:t>
            </a:r>
            <a:br/>
            <a:r>
              <a:t>Binefăcătorul meu!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Cine iarba înverzeşte</a:t>
            </a:r>
            <a:br/>
            <a:r>
              <a:t>și-o aşterne pe câmpii,</a:t>
            </a:r>
            <a:br/>
            <a:r>
              <a:t>verzi covoare uriaşe,</a:t>
            </a:r>
            <a:br/>
            <a:r>
              <a:t>mândre lanuri aurii?</a:t>
            </a:r>
            <a:br/>
            <a:r>
              <a:t>Este Domnul Dumnezeu,</a:t>
            </a:r>
            <a:br/>
            <a:r>
              <a:t>Binefăcătorul meu,</a:t>
            </a:r>
            <a:br/>
            <a:r>
              <a:t>este Domnul Dumnezeu,</a:t>
            </a:r>
            <a:br/>
            <a:r>
              <a:t>Binefăcătorul meu!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Cine mii de flori gingaşe</a:t>
            </a:r>
            <a:br/>
            <a:r>
              <a:t>prin livezi a presărat</a:t>
            </a:r>
            <a:br/>
            <a:r>
              <a:t>și-n culori vii, minunate,</a:t>
            </a:r>
            <a:br/>
            <a:r>
              <a:t>măiestrit le-a îmbrăcat?</a:t>
            </a:r>
            <a:br/>
            <a:r>
              <a:t>Este Domnul Dumnezeu,</a:t>
            </a:r>
            <a:br/>
            <a:r>
              <a:t>Binefăcătorul meu,</a:t>
            </a:r>
            <a:br/>
            <a:r>
              <a:t>este Domnul Dumnezeu,</a:t>
            </a:r>
            <a:br/>
            <a:r>
              <a:t>Binefăcătorul meu!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Cin' seminţei dă putere</a:t>
            </a:r>
            <a:br/>
            <a:r>
              <a:t>să rodească însutit,</a:t>
            </a:r>
            <a:br/>
            <a:r>
              <a:t>ca să dea belşug de hrană</a:t>
            </a:r>
            <a:br/>
            <a:r>
              <a:t>muncitorului trudit?</a:t>
            </a:r>
            <a:br/>
            <a:r>
              <a:t>Este Domnul Dumnezeu,</a:t>
            </a:r>
            <a:br/>
            <a:r>
              <a:t>Binefăcătorul meu,</a:t>
            </a:r>
            <a:br/>
            <a:r>
              <a:t>este Domnul Dumnezeu,</a:t>
            </a:r>
            <a:br/>
            <a:r>
              <a:t>Binefăcătorul meu!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Cu puterea-I minunată,</a:t>
            </a:r>
            <a:br/>
            <a:r>
              <a:t>El pe toate le-a-ntocmit,</a:t>
            </a:r>
            <a:br/>
            <a:r>
              <a:t>de aceea-acum cu toţii</a:t>
            </a:r>
            <a:br/>
            <a:r>
              <a:t>să-I cântăm: Fii preamărit!"</a:t>
            </a:r>
            <a:br/>
            <a:r>
              <a:t>Este Domnul Dumnezeu,</a:t>
            </a:r>
            <a:br/>
            <a:r>
              <a:t>Binefăcătorul meu,</a:t>
            </a:r>
            <a:br/>
            <a:r>
              <a:t>este Domnul Dumnezeu,</a:t>
            </a:r>
            <a:br/>
            <a:r>
              <a:t>Binefăcătorul meu!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