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Cred că Domnul ne va asculta,</a:t>
            </a:r>
            <a:br/>
            <a:r>
              <a:t>știu că ruga ne va asculta,</a:t>
            </a:r>
            <a:br/>
            <a:r>
              <a:t>sigur e că ne va asculta,</a:t>
            </a:r>
            <a:br/>
            <a:r>
              <a:t>să-L slăvim pe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Cred, Cuvântul Lui e Adevăr,</a:t>
            </a:r>
            <a:br/>
            <a:r>
              <a:t>știu, Cuvântul Lui e Adevăr,</a:t>
            </a:r>
            <a:br/>
            <a:r>
              <a:t>sigur, vorba Lui e Adevăr,</a:t>
            </a:r>
            <a:br/>
            <a:r>
              <a:t>să-L slăvim pe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Cred că Îşi va ţine-al Său Cuvânt,</a:t>
            </a:r>
            <a:br/>
            <a:r>
              <a:t>știu că Îşi va ţine-al Său Cuvânt,</a:t>
            </a:r>
            <a:br/>
            <a:r>
              <a:t>sigur Îşi va ţine-al Său Cuvânt,</a:t>
            </a:r>
            <a:br/>
            <a:r>
              <a:t>să-L slăvim pe El!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Cred că Domnul va veni-n curând,</a:t>
            </a:r>
            <a:br/>
            <a:r>
              <a:t>știu că Domnul va veni-n curând,</a:t>
            </a:r>
            <a:br/>
            <a:r>
              <a:t>sigur Domnul va veni-n curând,</a:t>
            </a:r>
            <a:br/>
            <a:r>
              <a:t>să-L slăvim pe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