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Credinţa mea eu o zidesc</a:t>
            </a:r>
            <a:br/>
            <a:r>
              <a:t>pe-al Domnului Cuvânt ceresc.</a:t>
            </a:r>
            <a:br/>
            <a:r>
              <a:t>Ca spuma toate vor pieri,</a:t>
            </a:r>
            <a:br/>
            <a:r>
              <a:t>Hristos ca Stâncă-n veci va fi.</a:t>
            </a:r>
            <a:br/>
            <a:r>
              <a:t>Zidesc pe Stâncă, pe Hristos,</a:t>
            </a:r>
            <a:br/>
            <a:r>
              <a:t>nicicând pe malul nisipos,</a:t>
            </a:r>
            <a:br/>
            <a:r>
              <a:t>nicicând pe malul nisipos.</a:t>
            </a:r>
            <a:br/>
            <a:r>
              <a:t>Deşi-i ascunsă Faţa Sa,</a:t>
            </a:r>
            <a:br/>
            <a:r>
              <a:t>cu milă mă va-nconjura.</a:t>
            </a:r>
            <a:br/>
            <a:r>
              <a:t>Şi orice vifor de-ar veni</a:t>
            </a:r>
            <a:br/>
            <a:r>
              <a:t>pe Stâncă sigur eu voi fi!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Zidesc pe Stâncă, pe Hristos,</a:t>
            </a:r>
            <a:br/>
            <a:r>
              <a:t>nicicând pe malul nisipos,</a:t>
            </a:r>
            <a:br/>
            <a:r>
              <a:t>nicicând pe malul nisipos.</a:t>
            </a:r>
            <a:br/>
            <a:r>
              <a:t>Când vin primejdii pe pământ,</a:t>
            </a:r>
            <a:br/>
            <a:r>
              <a:t>eu sunt scutit prin legământ,</a:t>
            </a:r>
            <a:br/>
            <a:r>
              <a:t>chiar toate de s-ar clătina,</a:t>
            </a:r>
            <a:br/>
            <a:r>
              <a:t>Hristos rămâne Stânca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Zidesc pe Stâncă, pe Hristos,</a:t>
            </a:r>
            <a:br/>
            <a:r>
              <a:t>nicicând pe malul nisipos,</a:t>
            </a:r>
            <a:br/>
            <a:r>
              <a:t>nicicând pe malul nisipos.</a:t>
            </a:r>
            <a:br/>
            <a:r>
              <a:t>Iar când Isus va judeca</a:t>
            </a:r>
            <a:br/>
            <a:r>
              <a:t>şi celor morţi Sus!" va striga,</a:t>
            </a:r>
            <a:br/>
            <a:r>
              <a:t>neprihănirea Lui va fi</a:t>
            </a:r>
            <a:br/>
            <a:r>
              <a:t>chiar haina-n care voi luci!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Zidesc pe Stâncă, pe Hristos,</a:t>
            </a:r>
            <a:br/>
            <a:r>
              <a:t>nicicând pe malul nisipos,</a:t>
            </a:r>
            <a:br/>
            <a:r>
              <a:t>nicicând pe malul nisipos.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