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Domnul să mergem ʼnainte,</a:t>
            </a:r>
            <a:br/>
            <a:r>
              <a:t>cu Domnul să mergem cântând!</a:t>
            </a:r>
            <a:br/>
            <a:r>
              <a:t>Când totul se stinge-n morminte,</a:t>
            </a:r>
            <a:br/>
            <a:r>
              <a:t>cu El biruim orişicând,</a:t>
            </a:r>
            <a:br/>
            <a:r>
              <a:t>când totul se stinge-n morminte,</a:t>
            </a:r>
            <a:br/>
            <a:r>
              <a:t>cu El biruim orişicând!</a:t>
            </a:r>
            <a:br/>
            <a:r>
              <a:t>//: Cu El biruim, cu El biruim,</a:t>
            </a:r>
            <a:br/>
            <a:r>
              <a:t>oricât de-ndârjită e lupta,</a:t>
            </a:r>
            <a:br/>
            <a:r>
              <a:t>cu Domnul Isus biruim!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e în veci Împăratul,</a:t>
            </a:r>
            <a:br/>
            <a:r>
              <a:t>căci El e de-a pururea viu!</a:t>
            </a:r>
            <a:br/>
            <a:r>
              <a:t>Prin moarte-a plătit El păcatul,</a:t>
            </a:r>
            <a:br/>
            <a:r>
              <a:t>mormântu-I rămas-a pustiu,</a:t>
            </a:r>
            <a:br/>
            <a:r>
              <a:t>prin moarte-a plătit El păcatul,</a:t>
            </a:r>
            <a:br/>
            <a:r>
              <a:t>mormântu-I rămas-a pustiu!</a:t>
            </a:r>
            <a:br/>
            <a:r>
              <a:t>//: Cu El biruim, cu El biruim,</a:t>
            </a:r>
            <a:br/>
            <a:r>
              <a:t>oricât de-ndârjită e lupta,</a:t>
            </a:r>
            <a:br/>
            <a:r>
              <a:t>cu Domnul Isus biruim!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mergem cu El e lumină,</a:t>
            </a:r>
            <a:br/>
            <a:r>
              <a:t>iubire şi cântec şi har.</a:t>
            </a:r>
            <a:br/>
            <a:r>
              <a:t>Cu Domnul izbânda-i deplină,</a:t>
            </a:r>
            <a:br/>
            <a:r>
              <a:t>iar pacea e fără hotar,</a:t>
            </a:r>
            <a:br/>
            <a:r>
              <a:t>cu Domnul izbânda-i deplină,</a:t>
            </a:r>
            <a:br/>
            <a:r>
              <a:t>iar pacea e fără hotar.</a:t>
            </a:r>
            <a:br/>
            <a:r>
              <a:t>//: Cu El biruim, cu El biruim,</a:t>
            </a:r>
            <a:br/>
            <a:r>
              <a:t>oricât de-ndârjită e lupta,</a:t>
            </a:r>
            <a:br/>
            <a:r>
              <a:t>cu Domnul Isus biruim!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