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Isus în lumea asta voi merge eu mereu;</a:t>
            </a:r>
            <a:br/>
            <a:r>
              <a:t>înainte-i ţara mea, înainte-i Dumnezeu.</a:t>
            </a:r>
            <a:br/>
            <a:r>
              <a:t>Chiar de calea Lui e-ngustă şi plină de-ncercări,</a:t>
            </a:r>
            <a:br/>
            <a:r>
              <a:t>cu Isus voi trece dincolo de zări.</a:t>
            </a:r>
            <a:br/>
            <a:r>
              <a:t>Doar Isus ne este Calea-n ţara bucuriilor,</a:t>
            </a:r>
            <a:br/>
            <a:r>
              <a:t>El e jertfa ce ne poartă spre limanul mult dorit!</a:t>
            </a:r>
            <a:br/>
            <a:r>
              <a:t>Doar Isus ne este Calea-n ţara bucuriilor,</a:t>
            </a:r>
            <a:br/>
            <a:r>
              <a:t>crede-n El şi-n veci tu vei fi fericit!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durerea te doboară, amice, nu uita,</a:t>
            </a:r>
            <a:br/>
            <a:r>
              <a:t>înainte-i ţara ta, înainte-i Dumnezeu;</a:t>
            </a:r>
            <a:br/>
            <a:r>
              <a:t>tu atunci ridică-ţi ochii şi cere mila Sa</a:t>
            </a:r>
            <a:br/>
            <a:r>
              <a:t>căci prin harul Său El te va ajuta!</a:t>
            </a:r>
            <a:br/>
            <a:r>
              <a:t>Doar Isus ne este Calea-n ţara bucuriilor,</a:t>
            </a:r>
            <a:br/>
            <a:r>
              <a:t>El e jertfa ce ne poartă spre limanul mult dorit!</a:t>
            </a:r>
            <a:br/>
            <a:r>
              <a:t>Doar Isus ne este Calea-n ţara bucuriilor,</a:t>
            </a:r>
            <a:br/>
            <a:r>
              <a:t>crede-n El şi-n veci tu vei fi fericit!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Niciodată pe-a ta cale să nu te uiţi 'napoi,</a:t>
            </a:r>
            <a:br/>
            <a:r>
              <a:t>înainte-i ţara ta, înainte-i Dumnezeu;</a:t>
            </a:r>
            <a:br/>
            <a:r>
              <a:t>veşnicia te aşteaptă, la dreapta Lui vei sta</a:t>
            </a:r>
            <a:br/>
            <a:r>
              <a:t>căci El te va duce sus în ţara Sa!</a:t>
            </a:r>
            <a:br/>
            <a:r>
              <a:t>Doar Isus ne este Calea-n ţara bucuriilor,</a:t>
            </a:r>
            <a:br/>
            <a:r>
              <a:t>El e jertfa ce ne poartă spre limanul mult dorit!</a:t>
            </a:r>
            <a:br/>
            <a:r>
              <a:t>Doar Isus ne este Calea-n ţara bucuriilor,</a:t>
            </a:r>
            <a:br/>
            <a:r>
              <a:t>crede-n El şi-n veci tu vei fi fericit!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