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bucurie să cântaţi:</a:t>
            </a:r>
            <a:br/>
            <a:r>
              <a:t>Mesia S-a născut!</a:t>
            </a:r>
            <a:br/>
            <a:r>
              <a:t>Vă închinaţi, Îl lăudaţi,</a:t>
            </a:r>
            <a:br/>
            <a:r>
              <a:t>pământ şi cer de sus,</a:t>
            </a:r>
            <a:br/>
            <a:r>
              <a:t>pământ şi cer de sus.</a:t>
            </a:r>
            <a:br/>
            <a:r>
              <a:t>Cântaţi, pământ şi cer de 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bucurie să-L primiţi</a:t>
            </a:r>
            <a:br/>
            <a:r>
              <a:t>pe Regele ceresc;</a:t>
            </a:r>
            <a:br/>
            <a:r>
              <a:t>în inimă, cu dragoste,</a:t>
            </a:r>
            <a:br/>
            <a:r>
              <a:t>El să găsească loc,</a:t>
            </a:r>
            <a:br/>
            <a:r>
              <a:t>El să găsească loc,</a:t>
            </a:r>
            <a:br/>
            <a:r>
              <a:t>cu drag, El să găsească loc!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măreţie va domni</a:t>
            </a:r>
            <a:br/>
            <a:r>
              <a:t>cu-ai Săi răscumpăraţi!</a:t>
            </a:r>
            <a:br/>
            <a:r>
              <a:t>Veniţi cu toţi să-L adorăm</a:t>
            </a:r>
            <a:br/>
            <a:r>
              <a:t>și să-L servim pe El,</a:t>
            </a:r>
            <a:br/>
            <a:r>
              <a:t>și să-L servim pe El,</a:t>
            </a:r>
            <a:br/>
            <a:r>
              <a:t>veniţi, să Îl servim pe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