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mult mai de preț decât ce-aveam măreț</a:t>
            </a:r>
            <a:br/>
            <a:r>
              <a:t>e mesajul care m-a străpuns:</a:t>
            </a:r>
            <a:br/>
            <a:r>
              <a:t>că Isus ispăși vina mea când muri,</a:t>
            </a:r>
            <a:br/>
            <a:r>
              <a:t>că jertfa Lui mi-este-ndeajuns.</a:t>
            </a:r>
            <a:br/>
            <a:r>
              <a:t>Jertfa Lui mi-este-ndeajuns,</a:t>
            </a:r>
            <a:br/>
            <a:r>
              <a:t>păcatul meu e iertat, Isus l-a spălat</a:t>
            </a:r>
            <a:br/>
            <a:r>
              <a:t>cu-al Său Sânge vărsat;</a:t>
            </a:r>
            <a:br/>
            <a:r>
              <a:t>da, jertfa Lui mi-este-ndeajuns!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a fost zdrobit, sus pe lemn pironit</a:t>
            </a:r>
            <a:br/>
            <a:r>
              <a:t>și prin răni sângele sfânt a curs,</a:t>
            </a:r>
            <a:br/>
            <a:r>
              <a:t>era asupra Sa toată vina mea grea;</a:t>
            </a:r>
            <a:br/>
            <a:r>
              <a:t>da, jertfa Lui mi-este-ndeajuns.</a:t>
            </a:r>
            <a:br/>
            <a:r>
              <a:t>Jertfa Lui mi-este-ndeajuns,</a:t>
            </a:r>
            <a:br/>
            <a:r>
              <a:t>păcatul meu e iertat, Isus l-a spălat</a:t>
            </a:r>
            <a:br/>
            <a:r>
              <a:t>cu-al Său Sânge vărsat;</a:t>
            </a:r>
            <a:br/>
            <a:r>
              <a:t>da, jertfa Lui mi-este-ndeajuns!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eu L-am privit pe Calvar răstignit</a:t>
            </a:r>
            <a:br/>
            <a:r>
              <a:t>m-a înfrânt dragostea-I, m-am supus;</a:t>
            </a:r>
            <a:br/>
            <a:r>
              <a:t>de atunci viața mea e pe veci doar a Sa, căci jertfa Lui mi-este-ndeajuns.</a:t>
            </a:r>
            <a:br/>
            <a:r>
              <a:t>Jertfa Lui mi-este-ndeajuns,</a:t>
            </a:r>
            <a:br/>
            <a:r>
              <a:t>păcatul meu e iertat, Isus l-a spălat</a:t>
            </a:r>
            <a:br/>
            <a:r>
              <a:t>cu-al Său Sânge vărsat;</a:t>
            </a:r>
            <a:br/>
            <a:r>
              <a:t>da, jertfa Lui mi-este-ndeajuns!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Eu azi sunt salvat, pe veci răscumpărat</a:t>
            </a:r>
            <a:br/>
            <a:r>
              <a:t>de Isus, al meu Mântuitor;</a:t>
            </a:r>
            <a:br/>
            <a:r>
              <a:t>tot mereu voi cânta și-aici, și-n slava Sa,</a:t>
            </a:r>
            <a:br/>
            <a:r>
              <a:t>căci jertfa Lui mi-este-ndeajuns.</a:t>
            </a:r>
            <a:br/>
            <a:r>
              <a:t>Jertfa Lui mi-este-ndeajuns,</a:t>
            </a:r>
            <a:br/>
            <a:r>
              <a:t>păcatul meu e iertat, Isus l-a spălat</a:t>
            </a:r>
            <a:br/>
            <a:r>
              <a:t>cu-al Său Sânge vărsat;</a:t>
            </a:r>
            <a:br/>
            <a:r>
              <a:t>da, jertfa Lui mi-este-ndeajuns!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