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Cunosc un Nume mai presus de ceruri: ne e dat ca Salvator.</a:t>
            </a:r>
            <a:br/>
            <a:r>
              <a:t>Slăvirea Lui răsună-n toată lumea:</a:t>
            </a:r>
            <a:br/>
            <a:r>
              <a:t>e Isus, Mântuitor.</a:t>
            </a:r>
            <a:br/>
            <a:r>
              <a:t>Nume mai presus de orice nume</a:t>
            </a:r>
            <a:br/>
            <a:r>
              <a:t>e-al Domnului slăvit Isus,</a:t>
            </a:r>
            <a:br/>
            <a:r>
              <a:t>în nici un nume nu e mântuire,</a:t>
            </a:r>
            <a:br/>
            <a:r>
              <a:t>ea e numai în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e darul dragostei divine</a:t>
            </a:r>
            <a:br/>
            <a:r>
              <a:t>pentru sufletul pierdut,</a:t>
            </a:r>
            <a:br/>
            <a:r>
              <a:t>iar omul păcătos la El când vine</a:t>
            </a:r>
            <a:br/>
            <a:r>
              <a:t>e primit numaidecât.</a:t>
            </a:r>
            <a:br/>
            <a:r>
              <a:t>Nume mai presus de orice nume</a:t>
            </a:r>
            <a:br/>
            <a:r>
              <a:t>e-al Domnului slăvit Isus,</a:t>
            </a:r>
            <a:br/>
            <a:r>
              <a:t>în nici un nume nu e mântuire,</a:t>
            </a:r>
            <a:br/>
            <a:r>
              <a:t>ea e numai în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 Domnul orice om trudit găseşte</a:t>
            </a:r>
            <a:br/>
            <a:r>
              <a:t>pace şi odihnă-n dar;</a:t>
            </a:r>
            <a:br/>
            <a:r>
              <a:t>chiar dacă lumea-ntreagă-l părăseşte, Domnu­i dă cerescul har.</a:t>
            </a:r>
            <a:br/>
            <a:r>
              <a:t>Nume mai presus de orice nume</a:t>
            </a:r>
            <a:br/>
            <a:r>
              <a:t>e-al Domnului slăvit Isus,</a:t>
            </a:r>
            <a:br/>
            <a:r>
              <a:t>în nici un nume nu e mântuire,</a:t>
            </a:r>
            <a:br/>
            <a:r>
              <a:t>ea e numai în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