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 Domnul ar veni,</a:t>
            </a:r>
            <a:br/>
            <a:r>
              <a:t>când răsare mândrul soare,</a:t>
            </a:r>
            <a:br/>
            <a:r>
              <a:t>obosiți când stăm culcați;</a:t>
            </a:r>
            <a:br/>
            <a:r>
              <a:t>va găsi oare-mpreună</a:t>
            </a:r>
            <a:br/>
            <a:r>
              <a:t>pe-ai Săi fii îngenunchiați?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 Domnul ar veni,</a:t>
            </a:r>
            <a:br/>
            <a:r>
              <a:t>când lucrează la amiază</a:t>
            </a:r>
            <a:br/>
            <a:r>
              <a:t>toată lumea-n zor grăbit,</a:t>
            </a:r>
            <a:br/>
            <a:r>
              <a:t>s-ascultăm vom fi noi gata</a:t>
            </a:r>
            <a:br/>
            <a:r>
              <a:t>vocea Mirelui iubit?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 Domnul ar veni,</a:t>
            </a:r>
            <a:br/>
            <a:r>
              <a:t>pe-nserate-n prag de noapte</a:t>
            </a:r>
            <a:br/>
            <a:r>
              <a:t>când lăsăm al muncii gând,</a:t>
            </a:r>
            <a:br/>
            <a:r>
              <a:t>auzi-vom glasul Lui sfânt</a:t>
            </a:r>
            <a:br/>
            <a:r>
              <a:t>pe Mireasa Lui chemând?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Dacă Domnul ar veni-n</a:t>
            </a:r>
            <a:br/>
            <a:r>
              <a:t>miezul nopții, cum vin hoții,</a:t>
            </a:r>
            <a:br/>
            <a:r>
              <a:t>când suntem cu toți trudiți;</a:t>
            </a:r>
            <a:br/>
            <a:r>
              <a:t>vor mai fi lumini aprinse,</a:t>
            </a:r>
            <a:br/>
            <a:r>
              <a:t>sau vom fi toți adormiți?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