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De dorul Tău, Isus iubit,</a:t>
            </a:r>
            <a:br/>
            <a:r>
              <a:t>în dragostea Ta arse,</a:t>
            </a:r>
            <a:br/>
            <a:r>
              <a:t>și inima spre Răsărit,</a:t>
            </a:r>
            <a:br/>
            <a:r>
              <a:t>și faţa ni-s întoarse.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Isus, Isus, noi Te-aşteptăm</a:t>
            </a:r>
            <a:br/>
            <a:r>
              <a:t>cum crini-aşteaptă rouă,</a:t>
            </a:r>
            <a:br/>
            <a:r>
              <a:t>privind spre ceruri Te chemăm</a:t>
            </a:r>
            <a:br/>
            <a:r>
              <a:t>cu mâinile-amândouă.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Treci peste anii viitori,</a:t>
            </a:r>
            <a:br/>
            <a:r>
              <a:t>o, Mire drag, şi vino,</a:t>
            </a:r>
            <a:br/>
            <a:r>
              <a:t>ne du mai sus, mai sus de nori,</a:t>
            </a:r>
            <a:br/>
            <a:r>
              <a:t>spre ţara de lumină.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Şi-n clipa când ni-i cununa</a:t>
            </a:r>
            <a:br/>
            <a:r>
              <a:t>cu-a slavei Tale taine,</a:t>
            </a:r>
            <a:br/>
            <a:r>
              <a:t>schimbaţi în chipul Tău ni-i da</a:t>
            </a:r>
            <a:br/>
            <a:r>
              <a:t>a păcii albe haine.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Şi-Ţi vom cânta, Isus iubit,</a:t>
            </a:r>
            <a:br/>
            <a:r>
              <a:t>de drag, o veşnicie,</a:t>
            </a:r>
            <a:br/>
            <a:r>
              <a:t>că Te-am chemat şi Te-am dorit</a:t>
            </a:r>
            <a:br/>
            <a:r>
              <a:t>cât nimenea nu ştie.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