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De-aș umbla pe cărărui de munte,</a:t>
            </a:r>
            <a:br/>
            <a:r>
              <a:t>sau păduri și văi de-aș colinda,</a:t>
            </a:r>
            <a:br/>
            <a:r>
              <a:t>un Prieten bun e lângă mine,</a:t>
            </a:r>
            <a:br/>
            <a:r>
              <a:t>am un sprijin tare-n mâna Sa.</a:t>
            </a:r>
            <a:br/>
            <a:r>
              <a:t>E Păstorul bun ce mă iubește,</a:t>
            </a:r>
            <a:br/>
            <a:r>
              <a:t>a murit pe cruce-n locul meu.</a:t>
            </a:r>
            <a:br/>
            <a:r>
              <a:t>A-nviat din morți, și-acum trăiește</a:t>
            </a:r>
            <a:br/>
            <a:r>
              <a:t>lângă mine tot mereu!</a:t>
            </a:r>
            <a:br/>
            <a:r>
              <a:t>A-nviat din morți, și-acum trăiește</a:t>
            </a:r>
            <a:br/>
            <a:r>
              <a:t>lângă mine tot mereu!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Orice grijă sau necaz îl poartă,</a:t>
            </a:r>
            <a:br/>
            <a:r>
              <a:t>se-ngrijește El de orișice,</a:t>
            </a:r>
            <a:br/>
            <a:r>
              <a:t>când mi-e greu, pe umeri El mă duce,</a:t>
            </a:r>
            <a:br/>
            <a:r>
              <a:t>ca nimic să nu mă înfrice.</a:t>
            </a:r>
            <a:br/>
            <a:r>
              <a:t>În necaz sau boală sau ispită,</a:t>
            </a:r>
            <a:br/>
            <a:r>
              <a:t>niciodată nu m-a părăsit.</a:t>
            </a:r>
            <a:br/>
            <a:r>
              <a:t>Mi-a promis că nu mă lasă singur,</a:t>
            </a:r>
            <a:br/>
            <a:r>
              <a:t>știu că Domnul m-a păzit!</a:t>
            </a:r>
            <a:br/>
            <a:r>
              <a:t>Mi-a promis că nu mă lasă singur,</a:t>
            </a:r>
            <a:br/>
            <a:r>
              <a:t>știu că Domnul m-a păzit!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 condu, o, iubitor Părinte,</a:t>
            </a:r>
            <a:br/>
            <a:r>
              <a:t>prin al vieții greu și lung pustiu.</a:t>
            </a:r>
            <a:br/>
            <a:r>
              <a:t>Îmi arată rănile-Ți preasfinte,</a:t>
            </a:r>
            <a:br/>
            <a:r>
              <a:t>credincios și treaz mereu să fiu.</a:t>
            </a:r>
            <a:br/>
            <a:r>
              <a:t>Azi alerg la pieptul Tău de Tată,</a:t>
            </a:r>
            <a:br/>
            <a:r>
              <a:t>spală-mă și să rămân curat,</a:t>
            </a:r>
            <a:br/>
            <a:r>
              <a:t>ca să pot cânta în cer odată:</a:t>
            </a:r>
            <a:br/>
            <a:r>
              <a:t> Domnul meu cel minunat!"</a:t>
            </a:r>
            <a:br/>
            <a:r>
              <a:t>Ca să pot cânta în cer odată:</a:t>
            </a:r>
            <a:br/>
            <a:r>
              <a:t> Domnul meu cel minunat!"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