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Deschide-mi ochii să privesc</a:t>
            </a:r>
            <a:br/>
            <a:r>
              <a:t>tot ce din mâna Ta primesc;</a:t>
            </a:r>
            <a:br/>
            <a:r>
              <a:t>dă-mi, Doamne, cheia să pot afla</a:t>
            </a:r>
            <a:br/>
            <a:r>
              <a:t>ce plan ai Tu în viața mea.</a:t>
            </a:r>
            <a:br/>
            <a:r>
              <a:t>Smerit aștept Cuvântul Tău,</a:t>
            </a:r>
            <a:br/>
            <a:r>
              <a:t>să-l împlinesc e dorul meu,</a:t>
            </a:r>
            <a:br/>
            <a:r>
              <a:t>deschide-mi ochii să privesc,</a:t>
            </a:r>
            <a:br/>
            <a:r>
              <a:t>o, Duh Preasfânt!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Urechi deschise dă-mi s-ascult</a:t>
            </a:r>
            <a:br/>
            <a:r>
              <a:t>Cuvântul Tău divin mai mult;</a:t>
            </a:r>
            <a:br/>
            <a:r>
              <a:t>și să dispară orișice grai</a:t>
            </a:r>
            <a:br/>
            <a:r>
              <a:t>atunci când sfatul Tău mi-l dai!</a:t>
            </a:r>
            <a:br/>
            <a:r>
              <a:t>Smerit aștept Cuvântul Tău,</a:t>
            </a:r>
            <a:br/>
            <a:r>
              <a:t>să-l împlinesc e dorul meu,</a:t>
            </a:r>
            <a:br/>
            <a:r>
              <a:t>urechi deschise dă-mi s-ascult,</a:t>
            </a:r>
            <a:br/>
            <a:r>
              <a:t>o, Duh Preasfânt!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Deschide-mi gura să vorbesc</a:t>
            </a:r>
            <a:br/>
            <a:r>
              <a:t>al vieții Adevăr ceresc;</a:t>
            </a:r>
            <a:br/>
            <a:r>
              <a:t>inima fă-mi-o vasul curat,</a:t>
            </a:r>
            <a:br/>
            <a:r>
              <a:t>să port iubirea ne-ncetat.</a:t>
            </a:r>
            <a:br/>
            <a:r>
              <a:t>Smerit aștept Cuvântul Tău,</a:t>
            </a:r>
            <a:br/>
            <a:r>
              <a:t>să-l împlinesc e dorul meu,</a:t>
            </a:r>
            <a:br/>
            <a:r>
              <a:t>deschide-mi gura să vorbesc,</a:t>
            </a:r>
            <a:br/>
            <a:r>
              <a:t>o, Duh Preasfânt!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