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 Isuse, toate-Ţi sunt supuse,</a:t>
            </a:r>
            <a:br/>
            <a:r>
              <a:t>singur Fiu de Dumnezeu;</a:t>
            </a:r>
            <a:br/>
            <a:r>
              <a:t>Ţie iubire, Ţie mărire,</a:t>
            </a:r>
            <a:br/>
            <a:r>
              <a:t>cununa sufletului meu.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Codri, câmpie, dulce reînvie</a:t>
            </a:r>
            <a:br/>
            <a:r>
              <a:t>raza blândei primăveri;</a:t>
            </a:r>
            <a:br/>
            <a:r>
              <a:t>mai blând, mai dulce, Isus aduce</a:t>
            </a:r>
            <a:br/>
            <a:r>
              <a:t>în triste inimi, mângâieri.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Lună şi soare, stele lucitoare</a:t>
            </a:r>
            <a:br/>
            <a:r>
              <a:t>sunt frumoase de nespus;</a:t>
            </a:r>
            <a:br/>
            <a:r>
              <a:t>mai minunată, mai luminată</a:t>
            </a:r>
            <a:br/>
            <a:r>
              <a:t>e frumuseţea Ta,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Cuprins e-n Tine tot ce este bine,</a:t>
            </a:r>
            <a:br/>
            <a:r>
              <a:t>tot ce e desăvârşit;</a:t>
            </a:r>
            <a:br/>
            <a:r>
              <a:t>fiinţa mea toată fie-nchinată</a:t>
            </a:r>
            <a:br/>
            <a:r>
              <a:t>doar Ţie, Domnul meu iubit!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