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Doamne, Tu ştii, Tu vezi oricare drum,</a:t>
            </a:r>
            <a:br/>
            <a:r>
              <a:t>condu-mă Tu!</a:t>
            </a:r>
            <a:br/>
            <a:r>
              <a:t>Cum aş putea eu singur să mă-ndrum,</a:t>
            </a:r>
            <a:br/>
            <a:r>
              <a:t>condu-mă Tu!</a:t>
            </a:r>
            <a:br/>
            <a:r>
              <a:t>Dă-mi Tu povaţa blândului Tău glas, condu-mă Tu, la fiecare pas!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Doamne, Tu ştii cărarea printre crini, condu-mă Tu!</a:t>
            </a:r>
            <a:br/>
            <a:r>
              <a:t>Nu mă lăsa să-ntârzii prin străini,</a:t>
            </a:r>
            <a:br/>
            <a:r>
              <a:t>condu-mă Tu!</a:t>
            </a:r>
            <a:br/>
            <a:r>
              <a:t>Nu vreau zadarnic paşii să-mi opresc, condu-mă Tu, Păstorul meu ceresc!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Doamne, Tu ştii, Tu vezi orice ungher, condu-mă Tu!</a:t>
            </a:r>
            <a:br/>
            <a:r>
              <a:t>Vreau să mă ʼnalţ cu Tine către cer, condu-mă Tu!</a:t>
            </a:r>
            <a:br/>
            <a:r>
              <a:t>Tu-mi dai seninul florilor de mai,</a:t>
            </a:r>
            <a:br/>
            <a:r>
              <a:t>iubirea Ta e calea către rai.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