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Doamne, cine Te iubeşte</a:t>
            </a:r>
            <a:br/>
            <a:r>
              <a:t>este-n veci un fericit!</a:t>
            </a:r>
            <a:br/>
            <a:r>
              <a:t>Liniştit se odihneşte</a:t>
            </a:r>
            <a:br/>
            <a:r>
              <a:t>sufletul cel mântuit.</a:t>
            </a:r>
            <a:br/>
            <a:r>
              <a:t>Harul Tău revarsă-n oameni</a:t>
            </a:r>
            <a:br/>
            <a:r>
              <a:t>negrăit de dulci simţiri;</a:t>
            </a:r>
            <a:br/>
            <a:r>
              <a:t>Tu în inimi pace semeni</a:t>
            </a:r>
            <a:br/>
            <a:r>
              <a:t>cu-ale Tale fericiri.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 nespusă bucurie</a:t>
            </a:r>
            <a:br/>
            <a:r>
              <a:t>că Te-avem ca bun Păstor!</a:t>
            </a:r>
            <a:br/>
            <a:r>
              <a:t>Tu ne-adăpi cu apa vie</a:t>
            </a:r>
            <a:br/>
            <a:r>
              <a:t>din cerescul Tău izvor.</a:t>
            </a:r>
            <a:br/>
            <a:r>
              <a:t>Tu ne dai păşune verde</a:t>
            </a:r>
            <a:br/>
            <a:r>
              <a:t>și pe munţi înalţi ne sui.</a:t>
            </a:r>
            <a:br/>
            <a:r>
              <a:t>Turma-n Tine se încrede,</a:t>
            </a:r>
            <a:br/>
            <a:r>
              <a:t>alt Păstor ca Tine nu-i.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 ne-ncarci cu-a Tale daruri</a:t>
            </a:r>
            <a:br/>
            <a:r>
              <a:t>ca să fim îmbogăţiţi.</a:t>
            </a:r>
            <a:br/>
            <a:r>
              <a:t>În locaşul Tău de-a pururi</a:t>
            </a:r>
            <a:br/>
            <a:r>
              <a:t>vor fi toţi cei mântuiţi.</a:t>
            </a:r>
            <a:br/>
            <a:r>
              <a:t>O, avem înc-o dorinţă:</a:t>
            </a:r>
            <a:br/>
            <a:r>
              <a:t>faţă-n faţ-a Te vedea!</a:t>
            </a:r>
            <a:br/>
            <a:r>
              <a:t>Fie dup-a Ta voinţă,</a:t>
            </a:r>
            <a:br/>
            <a:r>
              <a:t>vie-mpărăţia Ta!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