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Doamne, sfânta Ta prezenţă</a:t>
            </a:r>
            <a:br/>
            <a:r>
              <a:t>mi-e un nesecat izvor,</a:t>
            </a:r>
            <a:br/>
            <a:r>
              <a:t>de-i timp bun sau suferinţă,</a:t>
            </a:r>
            <a:br/>
            <a:r>
              <a:t>Tu-mi eşti, Doamne, ajutor!</a:t>
            </a:r>
            <a:br/>
            <a:r>
              <a:t>O, ridică-Ţi peste mine</a:t>
            </a:r>
            <a:br/>
            <a:r>
              <a:t>blânda-Ţi faţă, Miel divin!</a:t>
            </a:r>
            <a:br/>
            <a:r>
              <a:t>Locu-mi este lângă Tine,</a:t>
            </a:r>
            <a:br/>
            <a:r>
              <a:t>unde cerul e senin!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Sufletu-mi spre Tine zboară,</a:t>
            </a:r>
            <a:br/>
            <a:r>
              <a:t>să Te întâlnească vrea;</a:t>
            </a:r>
            <a:br/>
            <a:r>
              <a:t>Tu eşti singura-mi comoară,</a:t>
            </a:r>
            <a:br/>
            <a:r>
              <a:t>Tu, a vieţii mele stea!</a:t>
            </a:r>
            <a:br/>
            <a:r>
              <a:t>O, ridică-Ţi peste mine</a:t>
            </a:r>
            <a:br/>
            <a:r>
              <a:t>blânda-Ţi faţă, Miel divin!</a:t>
            </a:r>
            <a:br/>
            <a:r>
              <a:t>Locu-mi este lângă Tine,</a:t>
            </a:r>
            <a:br/>
            <a:r>
              <a:t>unde cerul e senin!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Eu doresc slăvita-Ţi faţă,</a:t>
            </a:r>
            <a:br/>
            <a:r>
              <a:t>veşnic a fi servul Tău,</a:t>
            </a:r>
            <a:br/>
            <a:r>
              <a:t>căci Tu eşti întreaga-mi viaţă,</a:t>
            </a:r>
            <a:br/>
            <a:r>
              <a:t>Tu mă scapi de orice rău!</a:t>
            </a:r>
            <a:br/>
            <a:r>
              <a:t>O, ridică-Ţi peste mine</a:t>
            </a:r>
            <a:br/>
            <a:r>
              <a:t>blânda-Ţi faţă, Miel divin!</a:t>
            </a:r>
            <a:br/>
            <a:r>
              <a:t>Locu-mi este lângă Tine,</a:t>
            </a:r>
            <a:br/>
            <a:r>
              <a:t>unde cerul e senin!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pe nori, pe neaşteptate,</a:t>
            </a:r>
            <a:br/>
            <a:r>
              <a:t>Doamne, Te vei arăta,</a:t>
            </a:r>
            <a:br/>
            <a:r>
              <a:t>îmbrăcat cu-a Ta dreptate,</a:t>
            </a:r>
            <a:br/>
            <a:r>
              <a:t>vesel Te-oi întâmpina!</a:t>
            </a:r>
            <a:br/>
            <a:r>
              <a:t>O, ridică-Ţi peste mine</a:t>
            </a:r>
            <a:br/>
            <a:r>
              <a:t>blânda-Ţi faţă, Miel divin!</a:t>
            </a:r>
            <a:br/>
            <a:r>
              <a:t>Locu-mi este lângă Tine,</a:t>
            </a:r>
            <a:br/>
            <a:r>
              <a:t>unde cerul e senin!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