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Doar gândul la Tine mă face să sper</a:t>
            </a:r>
            <a:br/>
            <a:r>
              <a:t>în drumul acesta ce duce la cer.</a:t>
            </a:r>
            <a:br/>
            <a:r>
              <a:t>Doar dorul de Tine, de chipul Tău blând</a:t>
            </a:r>
            <a:br/>
            <a:r>
              <a:t>îmi spune mereu: în curând, în curând.</a:t>
            </a:r>
            <a:br/>
            <a:r>
              <a:t>Doar dorul de Tine, de chipul Tău blând</a:t>
            </a:r>
            <a:br/>
            <a:r>
              <a:t>îmi spune mereu: în curând, în curând.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poarta cetăţii odată voi sta,</a:t>
            </a:r>
            <a:br/>
            <a:r>
              <a:t>acolo, departe, în patria Ta.</a:t>
            </a:r>
            <a:br/>
            <a:r>
              <a:t>De dorul acesta ce-mi arde în piept</a:t>
            </a:r>
            <a:br/>
            <a:r>
              <a:t>veghez şi tresar și Te-aştept, și Te-aştept.</a:t>
            </a:r>
            <a:br/>
            <a:r>
              <a:t>De dorul acesta ce-mi arde în piept</a:t>
            </a:r>
            <a:br/>
            <a:r>
              <a:t>veghez şi tresar și Te-aştept, și Te-aştept.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lumea aceasta mereu călător</a:t>
            </a:r>
            <a:br/>
            <a:r>
              <a:t>mă-nalţ către stele cu aripi de dor.</a:t>
            </a:r>
            <a:br/>
            <a:r>
              <a:t>La orice lumină tresar și șoptesc:</a:t>
            </a:r>
            <a:br/>
            <a:r>
              <a:t>Isuse, ce mult Te iubesc, Te iubesc!</a:t>
            </a:r>
            <a:br/>
            <a:r>
              <a:t>La orice lumină tresar și șoptesc:</a:t>
            </a:r>
            <a:br/>
            <a:r>
              <a:t>Isuse, ce mult Te iubesc, Te iubesc!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