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Dragoste divină, sfântă,</a:t>
            </a:r>
            <a:br/>
            <a:r>
              <a:t>ce adânc Te dăruieşti!</a:t>
            </a:r>
            <a:br/>
            <a:r>
              <a:t>Şi din inima lui Isus</a:t>
            </a:r>
            <a:br/>
            <a:r>
              <a:t>peste vremi aceeaşi eşti.</a:t>
            </a:r>
            <a:br/>
            <a:r>
              <a:t>El în cer ne va deschide</a:t>
            </a:r>
            <a:br/>
            <a:r>
              <a:t>poarta de mărgăritar,</a:t>
            </a:r>
            <a:br/>
            <a:r>
              <a:t>și, spălaţi în al Lui sânge,</a:t>
            </a:r>
            <a:br/>
            <a:r>
              <a:t>vom păşi salvaţi prin har.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Ca o fiară urmărită,</a:t>
            </a:r>
            <a:br/>
            <a:r>
              <a:t>ca un şoim lovit eram,</a:t>
            </a:r>
            <a:br/>
            <a:r>
              <a:t>Isus m-a scăpat de moarte,</a:t>
            </a:r>
            <a:br/>
            <a:r>
              <a:t>peste răni a pus balsam.</a:t>
            </a:r>
            <a:br/>
            <a:r>
              <a:t>El în cer ne va deschide</a:t>
            </a:r>
            <a:br/>
            <a:r>
              <a:t>poarta de mărgăritar,</a:t>
            </a:r>
            <a:br/>
            <a:r>
              <a:t>și, spălaţi în al Lui sânge,</a:t>
            </a:r>
            <a:br/>
            <a:r>
              <a:t>vom păşi salvaţi prin har.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Dragoste divină, sfântă,</a:t>
            </a:r>
            <a:br/>
            <a:r>
              <a:t>mi-ai iertat orice păcat,</a:t>
            </a:r>
            <a:br/>
            <a:r>
              <a:t>voi cânta de fericire</a:t>
            </a:r>
            <a:br/>
            <a:r>
              <a:t>toată viața ne-ncetat.</a:t>
            </a:r>
            <a:br/>
            <a:r>
              <a:t>El în cer ne va deschide</a:t>
            </a:r>
            <a:br/>
            <a:r>
              <a:t>poarta de mărgăritar,</a:t>
            </a:r>
            <a:br/>
            <a:r>
              <a:t>și, spălaţi în al Lui sânge,</a:t>
            </a:r>
            <a:br/>
            <a:r>
              <a:t>vom păşi salvaţi prin har.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Iar în clipa înserării,</a:t>
            </a:r>
            <a:br/>
            <a:r>
              <a:t>când trudit ajung la prag,</a:t>
            </a:r>
            <a:br/>
            <a:r>
              <a:t>voi intra privind la Isus</a:t>
            </a:r>
            <a:br/>
            <a:r>
              <a:t>într-al sfinţilor şirag.</a:t>
            </a:r>
            <a:br/>
            <a:r>
              <a:t>El în cer ne va deschide</a:t>
            </a:r>
            <a:br/>
            <a:r>
              <a:t>poarta de mărgăritar,</a:t>
            </a:r>
            <a:br/>
            <a:r>
              <a:t>și, spălaţi în al Lui sânge,</a:t>
            </a:r>
            <a:br/>
            <a:r>
              <a:t>vom păşi salvaţi prin har.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