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o Stâncă ce de veacuri</a:t>
            </a:r>
            <a:br/>
            <a:r>
              <a:t>stă în valuri ca un far;</a:t>
            </a:r>
            <a:br/>
            <a:r>
              <a:t>adăpost oricărui suflet,</a:t>
            </a:r>
            <a:br/>
            <a:r>
              <a:t>ce e dus de-al vieţii val.</a:t>
            </a:r>
            <a:br/>
            <a:r>
              <a:t>Stânca mea, a mea cetate,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Urlă marea-nfuriată,</a:t>
            </a:r>
            <a:br/>
            <a:r>
              <a:t>vântul tare șuieră;</a:t>
            </a:r>
            <a:br/>
            <a:r>
              <a:t>însă eu stau fără teamă,</a:t>
            </a:r>
            <a:br/>
            <a:r>
              <a:t>pe-a mea Stâncă veșnică.</a:t>
            </a:r>
            <a:br/>
            <a:r>
              <a:t>Stânca mea, a mea cetate,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zadar furtuna bate,</a:t>
            </a:r>
            <a:br/>
            <a:r>
              <a:t>noapte, frig în jur fiind:</a:t>
            </a:r>
            <a:br/>
            <a:r>
              <a:t>liniştit eu stau pe Stâncă,</a:t>
            </a:r>
            <a:br/>
            <a:r>
              <a:t>zorii zilei așteptând.</a:t>
            </a:r>
            <a:br/>
            <a:r>
              <a:t>Stânca mea, a mea cetate,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Spune-mi, suflet dus de valuri,</a:t>
            </a:r>
            <a:br/>
            <a:r>
              <a:t>e Isus și Stânca ta?</a:t>
            </a:r>
            <a:br/>
            <a:r>
              <a:t>Dacă nu e, vinʼ degrabă,</a:t>
            </a:r>
            <a:br/>
            <a:r>
              <a:t>la El e Mântuirea!</a:t>
            </a:r>
            <a:br/>
            <a:r>
              <a:t>Stânca mea, a mea cetate,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