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El e Domn, El e Domn,</a:t>
            </a:r>
            <a:br/>
            <a:r>
              <a:t>El din morţi a înviat şi este Domn!</a:t>
            </a:r>
            <a:br/>
            <a:r>
              <a:t>Toţi se vor pleca, vor mărturisi:</a:t>
            </a:r>
            <a:br/>
            <a:r>
              <a:t> Isus Hristos e Domn!"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El e Domn, El e Domn,</a:t>
            </a:r>
            <a:br/>
            <a:r>
              <a:t>El la cer S-a înălţat şi este Domn!</a:t>
            </a:r>
            <a:br/>
            <a:r>
              <a:t>Toţi se vor pleca, vor mărturisi:</a:t>
            </a:r>
            <a:br/>
            <a:r>
              <a:t> Isus Hristos e Domn!"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e Domn, El e Domn,</a:t>
            </a:r>
            <a:br/>
            <a:r>
              <a:t>El cu slavă va veni, căci este Domn! Toţi se vor pleca, vor mărturisi:</a:t>
            </a:r>
            <a:br/>
            <a:r>
              <a:t> Isus Hristos e Domn!"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