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Te iubesc, Doamne, Te iubesc,</a:t>
            </a:r>
            <a:br/>
            <a:r>
              <a:t>ʼnaintea Ta, Doamne drag, mă plec. Al meu Rege eşti, bucuria mea,</a:t>
            </a:r>
            <a:br/>
            <a:r>
              <a:t>Tu eşti tot ce am şi eu sunt al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