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Faţă-n faţă-n cer cu Domnul,</a:t>
            </a:r>
            <a:br/>
            <a:r>
              <a:t>faţă-n faţă cum va fi,</a:t>
            </a:r>
            <a:br/>
            <a:r>
              <a:t>când pe Cel jertfit pe cruce</a:t>
            </a:r>
            <a:br/>
            <a:r>
              <a:t>glorios Îl voi privi?</a:t>
            </a:r>
            <a:br/>
            <a:r>
              <a:t>Faţă-n faţă în mărire</a:t>
            </a:r>
            <a:br/>
            <a:r>
              <a:t>pe Isus Îl voi vedea</a:t>
            </a:r>
            <a:br/>
            <a:r>
              <a:t>și în cerul plin de slavă</a:t>
            </a:r>
            <a:br/>
            <a:r>
              <a:t>înaintea Lui voi sta.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Îl privesc doar prin credinţă</a:t>
            </a:r>
            <a:br/>
            <a:r>
              <a:t>aşteptându-L zi de zi,</a:t>
            </a:r>
            <a:br/>
            <a:r>
              <a:t>dar va fi o clipă-n care</a:t>
            </a:r>
            <a:br/>
            <a:r>
              <a:t>El pe nori va reveni!</a:t>
            </a:r>
            <a:br/>
            <a:r>
              <a:t>Faţă-n faţă în mărire</a:t>
            </a:r>
            <a:br/>
            <a:r>
              <a:t>pe Isus Îl voi vedea</a:t>
            </a:r>
            <a:br/>
            <a:r>
              <a:t>și în cerul plin de slavă</a:t>
            </a:r>
            <a:br/>
            <a:r>
              <a:t>înaintea Lui voi sta.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mare bucurie</a:t>
            </a:r>
            <a:br/>
            <a:r>
              <a:t>când voi fi-n prezenţa Sa!</a:t>
            </a:r>
            <a:br/>
            <a:r>
              <a:t>Când durerea va apune</a:t>
            </a:r>
            <a:br/>
            <a:r>
              <a:t>și-n lumina Lui voi sta!</a:t>
            </a:r>
            <a:br/>
            <a:r>
              <a:t>Faţă-n faţă în mărire</a:t>
            </a:r>
            <a:br/>
            <a:r>
              <a:t>pe Isus Îl voi vedea</a:t>
            </a:r>
            <a:br/>
            <a:r>
              <a:t>și în cerul plin de slavă</a:t>
            </a:r>
            <a:br/>
            <a:r>
              <a:t>înaintea Lui voi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