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Gândind la Tine, harul mă inundă</a:t>
            </a:r>
            <a:br/>
            <a:r>
              <a:t>și primăvara-n suflet se coboară,</a:t>
            </a:r>
            <a:br/>
            <a:r>
              <a:t>iar pacea Ta plăcută şi profundă,</a:t>
            </a:r>
            <a:br/>
            <a:r>
              <a:t>Isus, desăvârşit mă înfășoară.</a:t>
            </a:r>
            <a:br/>
            <a:r>
              <a:t>Gândind la Tine, totul se lumină:</a:t>
            </a:r>
            <a:br/>
            <a:r>
              <a:t>și gând şi cale, pentru veşnicie;</a:t>
            </a:r>
            <a:br/>
            <a:r>
              <a:t>sunt înălţat din lumea cea de tină,</a:t>
            </a:r>
            <a:br/>
            <a:r>
              <a:t>Isus, în veşnica-Ţi Împărăţie!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Gândind la Tine-nfrăgezesc în toate</a:t>
            </a:r>
            <a:br/>
            <a:r>
              <a:t>virtuţile alese şi preasfinte</a:t>
            </a:r>
            <a:br/>
            <a:r>
              <a:t>și trec curat printre-ale lumii gloate,</a:t>
            </a:r>
            <a:br/>
            <a:r>
              <a:t>Isus, spre Ținta care-mi stă ʼnainte.</a:t>
            </a:r>
            <a:br/>
            <a:r>
              <a:t>Gândind la Tine, dragostea-mi se-aprinde</a:t>
            </a:r>
            <a:br/>
            <a:r>
              <a:t>și tinereţea Ta mă copleşeşte,</a:t>
            </a:r>
            <a:br/>
            <a:r>
              <a:t>simt viaţa cum încet mi se desprinde,</a:t>
            </a:r>
            <a:br/>
            <a:r>
              <a:t>Isus, de veacu-n care-acum trăieşte.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Gândind la Tine, port cu biruinţă</a:t>
            </a:r>
            <a:br/>
            <a:r>
              <a:t>al adevărului stindard oriunde</a:t>
            </a:r>
            <a:br/>
            <a:r>
              <a:t>și-n rai prefac noian de suferinţă,</a:t>
            </a:r>
            <a:br/>
            <a:r>
              <a:t>Isus, prin Duhul Tău ce mă pătrunde.</a:t>
            </a:r>
            <a:br/>
            <a:r>
              <a:t>Gândind la Tine, înţeleg, Isuse,</a:t>
            </a:r>
            <a:br/>
            <a:r>
              <a:t>desăvârșit ce eşti Tu pentru mine;</a:t>
            </a:r>
            <a:br/>
            <a:r>
              <a:t>și toate harurile-mi sunt aduse</a:t>
            </a:r>
            <a:br/>
            <a:r>
              <a:t>când eu trăiesc gândind adânc la Tine.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