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Golgota, Golgota,</a:t>
            </a:r>
            <a:br/>
            <a:r>
              <a:t>o, loc minunat,</a:t>
            </a:r>
            <a:br/>
            <a:r>
              <a:t>mai 'nalt decât munţii,</a:t>
            </a:r>
            <a:br/>
            <a:r>
              <a:t>mai sfânt, mai curat,</a:t>
            </a:r>
            <a:br/>
            <a:r>
              <a:t>pe tine urcat-a</a:t>
            </a:r>
            <a:br/>
            <a:r>
              <a:t>smerit şi supus,</a:t>
            </a:r>
            <a:br/>
            <a:r>
              <a:t>cu crucea în spate,</a:t>
            </a:r>
            <a:br/>
            <a:r>
              <a:t>Preablândul Isus.</a:t>
            </a:r>
            <a:br/>
            <a:r>
              <a:t>Pe tine, Golgota,</a:t>
            </a:r>
            <a:br/>
            <a:r>
              <a:t>viaţa Și-a dat,</a:t>
            </a:r>
            <a:br/>
            <a:r>
              <a:t>pe noi să ne scape</a:t>
            </a:r>
            <a:br/>
            <a:r>
              <a:t>de greul păcat.</a:t>
            </a:r>
            <a:br/>
            <a:r>
              <a:t>Şi preţul cel mare</a:t>
            </a:r>
            <a:br/>
            <a:r>
              <a:t>ce El L-a plătit</a:t>
            </a:r>
            <a:br/>
            <a:r>
              <a:t>ne-a dat împăcarea</a:t>
            </a:r>
            <a:br/>
            <a:r>
              <a:t>cu Tatăl slăvit.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Golgota, Golgota,</a:t>
            </a:r>
            <a:br/>
            <a:r>
              <a:t>ce har ţi-a fost dat!</a:t>
            </a:r>
            <a:br/>
            <a:r>
              <a:t>Pe culmea ta Domnul</a:t>
            </a:r>
            <a:br/>
            <a:r>
              <a:t>ne-a răscumpărat.</a:t>
            </a:r>
            <a:br/>
            <a:r>
              <a:t>Veniţi toţi pierduţii,</a:t>
            </a:r>
            <a:br/>
            <a:r>
              <a:t>salvarea-i la ea.</a:t>
            </a:r>
            <a:br/>
            <a:r>
              <a:t>Izvorul iertării</a:t>
            </a:r>
            <a:br/>
            <a:r>
              <a:t>e-n veci Golgota.</a:t>
            </a:r>
            <a:br/>
            <a: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