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Harul ce curge prin Golgota</a:t>
            </a:r>
            <a:br/>
            <a:r>
              <a:t>m-a mântuit, m-a fericit;</a:t>
            </a:r>
            <a:br/>
            <a:r>
              <a:t>Domnul Isus a fost răstignit</a:t>
            </a:r>
            <a:br/>
            <a:r>
              <a:t>și-al meu păcat El l-a ispăşit.</a:t>
            </a:r>
            <a:br/>
            <a:r>
              <a:t>Harul, Harul,</a:t>
            </a:r>
            <a:br/>
            <a:r>
              <a:t>Harul e darul nemeritat,</a:t>
            </a:r>
            <a:br/>
            <a:r>
              <a:t>Harul, Harul,</a:t>
            </a:r>
            <a:br/>
            <a:r>
              <a:t>pe veci cu Tatăl m-a împăcat.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Am fost robit de al meu păcat</a:t>
            </a:r>
            <a:br/>
            <a:r>
              <a:t>ce-atât de greu m-a apăsat,</a:t>
            </a:r>
            <a:br/>
            <a:r>
              <a:t>dar la Isus eu am alergat,</a:t>
            </a:r>
            <a:br/>
            <a:r>
              <a:t>prin harul Său m-a eliberat.</a:t>
            </a:r>
            <a:br/>
            <a:r>
              <a:t>Harul, Harul,</a:t>
            </a:r>
            <a:br/>
            <a:r>
              <a:t>Harul e darul nemeritat,</a:t>
            </a:r>
            <a:br/>
            <a:r>
              <a:t>Harul, Harul,</a:t>
            </a:r>
            <a:br/>
            <a:r>
              <a:t>pe veci cu Tatăl m-a împăcat.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Tu, dragul meu, astăzi eşti chemat</a:t>
            </a:r>
            <a:br/>
            <a:r>
              <a:t>să vii la El, să fii iertat;</a:t>
            </a:r>
            <a:br/>
            <a:r>
              <a:t>pleacă-ţi genunchii şi inima,</a:t>
            </a:r>
            <a:br/>
            <a:r>
              <a:t>prin harul Său tu vei fi salvat.</a:t>
            </a:r>
            <a:br/>
            <a:r>
              <a:t>Harul, Harul,</a:t>
            </a:r>
            <a:br/>
            <a:r>
              <a:t>Harul e darul nemeritat,</a:t>
            </a:r>
            <a:br/>
            <a:r>
              <a:t>Harul, Harul,</a:t>
            </a:r>
            <a:br/>
            <a:r>
              <a:t>pe veci cu Tatăl m-a împăcat.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