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Ia jugul lui Hristos pe umăr</a:t>
            </a:r>
            <a:br/>
            <a:r>
              <a:t>şi trage lângă El arând,</a:t>
            </a:r>
            <a:br/>
            <a:r>
              <a:t>chiar dacă semeni numa-n lacrimi</a:t>
            </a:r>
            <a:br/>
            <a:r>
              <a:t>şi umbli numai sângerând.</a:t>
            </a:r>
            <a:br/>
            <a:r>
              <a:t>Hristos, Cel Sfânt, te va cunoaşte</a:t>
            </a:r>
            <a:br/>
            <a:r>
              <a:t>în sărăcie, nu-n belşug,</a:t>
            </a:r>
            <a:br/>
            <a:r>
              <a:t>că mulţi au stat cu El la mese,</a:t>
            </a:r>
            <a:br/>
            <a:r>
              <a:t>dar prea puţini au tras la jug.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Ia-I sarcina şi-o du alături</a:t>
            </a:r>
            <a:br/>
            <a:r>
              <a:t>şi simte-o apăsând din greu,</a:t>
            </a:r>
            <a:br/>
            <a:r>
              <a:t>cum ai răspunde doar tu singur</a:t>
            </a:r>
            <a:br/>
            <a:r>
              <a:t>de tot ce are Dumnezeu.</a:t>
            </a:r>
            <a:br/>
            <a:r>
              <a:t>Hristos, Cel Sfânt, te va cunoaşte</a:t>
            </a:r>
            <a:br/>
            <a:r>
              <a:t>odată-n Cerul Lui de Sus</a:t>
            </a:r>
            <a:br/>
            <a:r>
              <a:t>nu după haina ce-ai purtat-o,</a:t>
            </a:r>
            <a:br/>
            <a:r>
              <a:t>ci după sarcina ce-ai dus.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Ia-ţi crucea ta şi-I mergi pe urme</a:t>
            </a:r>
            <a:br/>
            <a:r>
              <a:t>tăcând şi mulţumind ca El,</a:t>
            </a:r>
            <a:br/>
            <a:r>
              <a:t>iubeşte, roagă-te şi rabdă</a:t>
            </a:r>
            <a:br/>
            <a:r>
              <a:t>urmând dumnezeiescu­I fel.</a:t>
            </a:r>
            <a:br/>
            <a:r>
              <a:t>Hristos, Cel Sfânt, te va cunoaşte nu după numele ce-ţi pui,</a:t>
            </a:r>
            <a:br/>
            <a:r>
              <a:t>ci după rănile-ndurate</a:t>
            </a:r>
            <a:br/>
            <a:r>
              <a:t>sub crucea ta şi crucea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