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Imnul sfânt al preamăririi,</a:t>
            </a:r>
            <a:br/>
            <a:r>
              <a:t>Ţie, Doamne-Ţi înălţăm,</a:t>
            </a:r>
            <a:br/>
            <a:r>
              <a:t>căci eşti Stânca mântuirii.</a:t>
            </a:r>
            <a:br/>
            <a:r>
              <a:t>O, de Tine ne-ancorăm!</a:t>
            </a:r>
            <a:br/>
            <a:r>
              <a:t>Cântăm iubirea Ta, cântăm jerfirea Ta, cântăm Numele Tău cel minunat! Cântăm iubirea Ta, cântăm jertfirea Ta,</a:t>
            </a:r>
            <a:br/>
            <a:r>
              <a:t>cântăm Numele-Ţi minunat!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Ne-ai spălat nelegiuirea</a:t>
            </a:r>
            <a:br/>
            <a:r>
              <a:t>cu-al Tău sânge preacurat;</a:t>
            </a:r>
            <a:br/>
            <a:r>
              <a:t>ne-ai adus tămăduirea,</a:t>
            </a:r>
            <a:br/>
            <a:r>
              <a:t>de-ntuneric ne-ai scăpat.</a:t>
            </a:r>
            <a:br/>
            <a:r>
              <a:t>Cântăm iubirea Ta, cântăm jerfirea Ta, cântăm Numele Tău cel minunat! Cântăm iubirea Ta, cântăm jertfirea Ta,</a:t>
            </a:r>
            <a:br/>
            <a:r>
              <a:t>cântăm Numele-Ţi minunat!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Numai pe cărări curate</a:t>
            </a:r>
            <a:br/>
            <a:r>
              <a:t>ne conduci cu-al Tău Cuvânt;</a:t>
            </a:r>
            <a:br/>
            <a:r>
              <a:t>ne iubești ca un bun frate,</a:t>
            </a:r>
            <a:br/>
            <a:r>
              <a:t>ne alini prin Duhul Sfânt.</a:t>
            </a:r>
            <a:br/>
            <a:r>
              <a:t>Cântăm iubirea Ta, cântăm jerfirea Ta, cântăm Numele Tău cel minunat! Cântăm iubirea Ta, cântăm jertfirea Ta,</a:t>
            </a:r>
            <a:br/>
            <a:r>
              <a:t>cântăm Numele-Ţi minunat!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Sub puterea jertfei Tale</a:t>
            </a:r>
            <a:br/>
            <a:r>
              <a:t>biruinţe câştigăm;</a:t>
            </a:r>
            <a:br/>
            <a:r>
              <a:t>ne-avântăm voioși pe cale</a:t>
            </a:r>
            <a:br/>
            <a:r>
              <a:t>şi spre cer înaintăm.</a:t>
            </a:r>
            <a:br/>
            <a:r>
              <a:t>Cântăm iubirea Ta, cântăm jerfirea Ta, cântăm Numele Tău cel minunat! Cântăm iubirea Ta, cântăm jertfirea Ta,</a:t>
            </a:r>
            <a:br/>
            <a:r>
              <a:t>cântăm Numele-Ţi minunat!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