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 Hristos în veci va fi</a:t>
            </a:r>
            <a:br/>
            <a:r>
              <a:t>o Stâncă tare în furtuni!</a:t>
            </a:r>
            <a:br/>
            <a:r>
              <a:t>Şi oricât marea ar mugi,</a:t>
            </a:r>
            <a:br/>
            <a:r>
              <a:t>El Stâncă tare-i în furtuni!</a:t>
            </a:r>
            <a:br/>
            <a:r>
              <a:t>În El vreau să mă-ncred căci e Stânca mea,</a:t>
            </a:r>
            <a:br/>
            <a:r>
              <a:t>e Stânca mea, e Stânca mea!</a:t>
            </a:r>
            <a:br/>
            <a:r>
              <a:t>În El vreau să mă-ncred căci e Stânca mea,</a:t>
            </a:r>
            <a:br/>
            <a:r>
              <a:t>e Stâncă tare în furtuni!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El ziua-i vânt răcoritor,</a:t>
            </a:r>
            <a:br/>
            <a:r>
              <a:t>o Stâncă tare în furtuni!</a:t>
            </a:r>
            <a:br/>
            <a:r>
              <a:t>Iar noaptea-i far strălucitor,</a:t>
            </a:r>
            <a:br/>
            <a:r>
              <a:t>o Stâncă tare în furtuni!</a:t>
            </a:r>
            <a:br/>
            <a:r>
              <a:t>În El vreau să mă-ncred căci e Stânca mea,</a:t>
            </a:r>
            <a:br/>
            <a:r>
              <a:t>e Stânca mea, e Stânca mea!</a:t>
            </a:r>
            <a:br/>
            <a:r>
              <a:t>În El vreau să mă-ncred căci e Stânca mea,</a:t>
            </a:r>
            <a:br/>
            <a:r>
              <a:t>e Stâncă tare în furtuni!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Eu sunt păzit de Domnul meu,</a:t>
            </a:r>
            <a:br/>
            <a:r>
              <a:t>o Stâncă tare în furtuni!</a:t>
            </a:r>
            <a:br/>
            <a:r>
              <a:t>Se sfarmă valul, cât de greu,</a:t>
            </a:r>
            <a:br/>
            <a:r>
              <a:t>de Stânca tare în furtuni!</a:t>
            </a:r>
            <a:br/>
            <a:r>
              <a:t>În El vreau să mă-ncred căci e Stânca mea,</a:t>
            </a:r>
            <a:br/>
            <a:r>
              <a:t>e Stânca mea, e Stânca mea!</a:t>
            </a:r>
            <a:br/>
            <a:r>
              <a:t>În El vreau să mă-ncred căci e Stânca mea,</a:t>
            </a:r>
            <a:br/>
            <a:r>
              <a:t>e Stâncă tare în furtuni!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O, scump Mântuitor slăvit,</a:t>
            </a:r>
            <a:br/>
            <a:r>
              <a:t>o, Stâncă tare în furtuni!</a:t>
            </a:r>
            <a:br/>
            <a:r>
              <a:t>Tu, care toate le-ai clădit,</a:t>
            </a:r>
            <a:br/>
            <a:r>
              <a:t>la glasu-Ţi amuţesc furtuni!</a:t>
            </a:r>
            <a:br/>
            <a:r>
              <a:t>În El vreau să mă-ncred căci e Stânca mea,</a:t>
            </a:r>
            <a:br/>
            <a:r>
              <a:t>e Stânca mea, e Stânca mea!</a:t>
            </a:r>
            <a:br/>
            <a:r>
              <a:t>În El vreau să mă-ncred căci e Stânca mea,</a:t>
            </a:r>
            <a:br/>
            <a:r>
              <a:t>e Stâncă tare în furtuni!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