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Isus, Isus, Isus, Isus!</a:t>
            </a:r>
            <a:br/>
            <a:r>
              <a:t>Isuse, scumpu-Ţi Nume</a:t>
            </a:r>
            <a:br/>
            <a:r>
              <a:t>îl cânt cu farmec de nespus,</a:t>
            </a:r>
            <a:br/>
            <a:r>
              <a:t>uitând de ce-i pe lume.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Isus, Isus, Isus, Isus!</a:t>
            </a:r>
            <a:br/>
            <a:r>
              <a:t>Mi-e dor să vin la Tine,</a:t>
            </a:r>
            <a:br/>
            <a:r>
              <a:t>să Te slăvesc cu cei de sus,</a:t>
            </a:r>
            <a:br/>
            <a:r>
              <a:t>uitând chiar şi de mine.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Isus, Isus, Isus, Isus!</a:t>
            </a:r>
            <a:br/>
            <a:r>
              <a:t>Lumină întrupată!</a:t>
            </a:r>
            <a:br/>
            <a:r>
              <a:t>Cuvintele ce mi le-ai spus</a:t>
            </a:r>
            <a:br/>
            <a:r>
              <a:t>în mine să străbată.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Isus, Isus, Isus, Isus!</a:t>
            </a:r>
            <a:br/>
            <a:r>
              <a:t>Voinţa mea Te caută.</a:t>
            </a:r>
            <a:br/>
            <a:r>
              <a:t>Doar Ţie vrând să-Ţi fiu supus,</a:t>
            </a:r>
            <a:br/>
            <a:r>
              <a:t>Tu fă-mă fără pată.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Isus, Isus, Isus, Isus!</a:t>
            </a:r>
            <a:br/>
            <a:r>
              <a:t>Cuvânt ce tot cuprinde!</a:t>
            </a:r>
            <a:br/>
            <a:r>
              <a:t>Comoara Ta, ce mi-ai adus,</a:t>
            </a:r>
            <a:br/>
            <a:r>
              <a:t>de lume mă desprinde.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Isus, Isus, Isus, Isus!</a:t>
            </a:r>
            <a:br/>
            <a:r>
              <a:t>Tu, viaţa vieţii mele!</a:t>
            </a:r>
            <a:br/>
            <a:r>
              <a:t>Din Valea Plângerii" m-ai dus</a:t>
            </a:r>
            <a:br/>
            <a:r>
              <a:t>în cerul Tău cu stele.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Isus, Isus, Isus, Isus!</a:t>
            </a:r>
            <a:br/>
            <a:r>
              <a:t>Al cerului meu Soare!</a:t>
            </a:r>
            <a:br/>
            <a:r>
              <a:t>Măreţi luceferi mi-au apus,</a:t>
            </a:r>
            <a:br/>
            <a:r>
              <a:t>căci faţa Ta-mi răsare.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