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Isus e Domn al domnilor</a:t>
            </a:r>
            <a:br/>
            <a:r>
              <a:t>și Rege-al regilor,</a:t>
            </a:r>
            <a:br/>
            <a:r>
              <a:t>imnuri de laudă înălţaţi</a:t>
            </a:r>
            <a:br/>
            <a:r>
              <a:t>și Lui vă închinaţi!</a:t>
            </a:r>
            <a:br/>
            <a:r>
              <a:t>Cu toţi să Îi cântăm,</a:t>
            </a:r>
            <a:br/>
            <a:r>
              <a:t>pe Domnul lăudăm</a:t>
            </a:r>
            <a:br/>
            <a:r>
              <a:t>că ne-a iubit şi ne-a iertat</a:t>
            </a:r>
            <a:br/>
            <a:r>
              <a:t>și în cer locaş ne-a dat</a:t>
            </a:r>
            <a:br/>
            <a:r>
              <a:t>al nostru Împărat!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Moartea şi iadul le-a învins</a:t>
            </a:r>
            <a:br/>
            <a:r>
              <a:t>pe cruce când S-a stins,</a:t>
            </a:r>
            <a:br/>
            <a:r>
              <a:t>de la pierzare ne-a scăpat</a:t>
            </a:r>
            <a:br/>
            <a:r>
              <a:t>și viaţă El ne-a dat.</a:t>
            </a:r>
            <a:br/>
            <a:r>
              <a:t>Cu toţi să Îi cântăm,</a:t>
            </a:r>
            <a:br/>
            <a:r>
              <a:t>pe Domnul lăudăm</a:t>
            </a:r>
            <a:br/>
            <a:r>
              <a:t>că ne-a iubit şi ne-a iertat</a:t>
            </a:r>
            <a:br/>
            <a:r>
              <a:t>și în cer locaş ne-a dat</a:t>
            </a:r>
            <a:br/>
            <a:r>
              <a:t>al nostru Împărat!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Voi, însetaţilor, veniţi,</a:t>
            </a:r>
            <a:br/>
            <a:r>
              <a:t>din apă să sorbiţi,</a:t>
            </a:r>
            <a:br/>
            <a:r>
              <a:t>doar în Isus găsiţi</a:t>
            </a:r>
            <a:br/>
            <a:r>
              <a:t>izvor de viaţă dătător!</a:t>
            </a:r>
            <a:br/>
            <a:r>
              <a:t>Cu toţi să Îi cântăm,</a:t>
            </a:r>
            <a:br/>
            <a:r>
              <a:t>pe Domnul lăudăm</a:t>
            </a:r>
            <a:br/>
            <a:r>
              <a:t>că ne-a iubit şi ne-a iertat</a:t>
            </a:r>
            <a:br/>
            <a:r>
              <a:t>și în cer locaş ne-a dat</a:t>
            </a:r>
            <a:br/>
            <a:r>
              <a:t>al nostru Împărat!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Tu, chinuit de-al tău păcat,</a:t>
            </a:r>
            <a:br/>
            <a:r>
              <a:t>de vrei să fii scăpat,</a:t>
            </a:r>
            <a:br/>
            <a:r>
              <a:t>la crucea lui Isus să vii,</a:t>
            </a:r>
            <a:br/>
            <a:r>
              <a:t>iertare vei primi!</a:t>
            </a:r>
            <a:br/>
            <a:r>
              <a:t>Cu toţi să Îi cântăm,</a:t>
            </a:r>
            <a:br/>
            <a:r>
              <a:t>pe Domnul lăudăm</a:t>
            </a:r>
            <a:br/>
            <a:r>
              <a:t>că ne-a iubit şi ne-a iertat</a:t>
            </a:r>
            <a:br/>
            <a:r>
              <a:t>și în cer locaş ne-a dat</a:t>
            </a:r>
            <a:br/>
            <a:r>
              <a:t>al nostru Împărat!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