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se naşte: ce mare minune!</a:t>
            </a:r>
            <a:br/>
            <a:r>
              <a:t>Alfa şi­-Omega în El s-a-ntrupat;</a:t>
            </a:r>
            <a:br/>
            <a:r>
              <a:t>Cer şi pământ se unesc în iubire</a:t>
            </a:r>
            <a:br/>
            <a:r>
              <a:t>că Dumnezeu chip de om a luat;</a:t>
            </a:r>
            <a:br/>
            <a:r>
              <a:t>întreaga fire tresaltă şi spune:</a:t>
            </a:r>
            <a:br/>
            <a:r>
              <a:t>Isus se naşte: ce mare minune!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se naşte! Cad lanţuri în pulberi, negura nopţii se va risipi,</a:t>
            </a:r>
            <a:br/>
            <a:r>
              <a:t>Mântuitorul se-arată-n putere,</a:t>
            </a:r>
            <a:br/>
            <a:r>
              <a:t>moarte, robie pe veci va zdrobi;</a:t>
            </a:r>
            <a:br/>
            <a:r>
              <a:t>cu bucurie cântaţi, căci pe lume,</a:t>
            </a:r>
            <a:br/>
            <a:r>
              <a:t>Isus se naşte: ce mare minune!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 se naşte, un miel pentru jertfă, de bună voie El viaţa-Şi va da,</a:t>
            </a:r>
            <a:br/>
            <a:r>
              <a:t>și tot blestemul ce-apas-omenirea</a:t>
            </a:r>
            <a:br/>
            <a:r>
              <a:t>sus, la Golgota, pe lemn va purta;</a:t>
            </a:r>
            <a:br/>
            <a:r>
              <a:t>o, ce iubire, adâncă genune,</a:t>
            </a:r>
            <a:br/>
            <a:r>
              <a:t>Isus se naşte: ce mare minune!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 se naşte, a vieţii Speranţă:</a:t>
            </a:r>
            <a:br/>
            <a:r>
              <a:t> Fii lăudat Dumnezeu îndurat!"</a:t>
            </a:r>
            <a:br/>
            <a:r>
              <a:t>Tu eşti izvorul de har şi-ndurare</a:t>
            </a:r>
            <a:br/>
            <a:r>
              <a:t>și de la moarte pe veci ne-ai scăpat; suflete cântă, tresaltă şi spune,</a:t>
            </a:r>
            <a:br/>
            <a:r>
              <a:t>Isus se naşte: ce mare minune!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