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Isus, viaţa noastră, noi pe Tine Te slăvim,</a:t>
            </a:r>
            <a:br/>
            <a:r>
              <a:t>că prin jertfirea Ta pe cruce noi voioşi trăim.</a:t>
            </a:r>
            <a:br/>
            <a:r>
              <a:t>Ne-ai dat în dar iertare pentru vina ce-o purtăm,</a:t>
            </a:r>
            <a:br/>
            <a:r>
              <a:t>de-aceea Îţi cântăm: Aleluia!</a:t>
            </a:r>
            <a:br/>
            <a:r>
              <a:t>Glorie! Glorie! Aleluia!</a:t>
            </a:r>
            <a:br/>
            <a:r>
              <a:t>Glorie! Glorie! Aleluia!</a:t>
            </a:r>
            <a:br/>
            <a:r>
              <a:t>Glorie! Glorie! Aleluia,</a:t>
            </a:r>
            <a:br/>
            <a:r>
              <a:t>Părintelui Ceresc!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clipa când în viaţa noastră pacea a intrat,</a:t>
            </a:r>
            <a:br/>
            <a:r>
              <a:t>cântăm întruna Mielului ce ne-a răscumpărat,</a:t>
            </a:r>
            <a:br/>
            <a:r>
              <a:t>a Lui să fie slava ce în veci va triumfa,</a:t>
            </a:r>
            <a:br/>
            <a:r>
              <a:t>acum şi pururea! Aleluia!</a:t>
            </a:r>
            <a:br/>
            <a:r>
              <a:t>Glorie! Glorie! Aleluia!</a:t>
            </a:r>
            <a:br/>
            <a:r>
              <a:t>Glorie! Glorie! Aleluia!</a:t>
            </a:r>
            <a:br/>
            <a:r>
              <a:t>Glorie! Glorie! Aleluia,</a:t>
            </a:r>
            <a:br/>
            <a:r>
              <a:t>Părintelui Ceresc!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Isuse, când din nou în slavă Te vei arăta,</a:t>
            </a:r>
            <a:br/>
            <a:r>
              <a:t>acei ce-au biruit prin jertfa Ta s-or bucura.</a:t>
            </a:r>
            <a:br/>
            <a:r>
              <a:t>Înconjuraţi de strălucire noi Îţi vom cânta</a:t>
            </a:r>
            <a:br/>
            <a:r>
              <a:t>și slavă Îţi vom da. Aleluia!</a:t>
            </a:r>
            <a:br/>
            <a:r>
              <a:t>Glorie! Glorie! Aleluia!</a:t>
            </a:r>
            <a:br/>
            <a:r>
              <a:t>Glorie! Glorie! Aleluia!</a:t>
            </a:r>
            <a:br/>
            <a:r>
              <a:t>Glorie! Glorie! Aleluia,</a:t>
            </a:r>
            <a:br/>
            <a:r>
              <a:t>Părintelui Ceresc!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Tine, Doamne, vom avea nespuse bucurii,</a:t>
            </a:r>
            <a:br/>
            <a:r>
              <a:t>cântând cu cei răscumpăraţi, cântând cu îngerii.</a:t>
            </a:r>
            <a:br/>
            <a:r>
              <a:t>Sunaţi din trâmbiţe şi corn, sunaţi neîncetat,</a:t>
            </a:r>
            <a:br/>
            <a:r>
              <a:t>Isus e Împărat! Aleluia!</a:t>
            </a:r>
            <a:br/>
            <a:r>
              <a:t>Glorie! Glorie! Aleluia!</a:t>
            </a:r>
            <a:br/>
            <a:r>
              <a:t>Glorie! Glorie! Aleluia!</a:t>
            </a:r>
            <a:br/>
            <a:r>
              <a:t>Glorie! Glorie! Aleluia,</a:t>
            </a:r>
            <a:br/>
            <a:r>
              <a:t>Părintelui Ceresc!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