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Isuse, Numele Tău sfânt</a:t>
            </a:r>
            <a:br/>
            <a:r>
              <a:t>mi-e viaţă-n fiecare clipă,</a:t>
            </a:r>
            <a:br/>
            <a:r>
              <a:t>ca să mă ʼnalţ de pe pământ,</a:t>
            </a:r>
            <a:br/>
            <a:r>
              <a:t>El mi-e îndemn şi-avânt şi-aripă.</a:t>
            </a:r>
            <a:br/>
            <a:r>
              <a:t>Numele Isus, Isus e-ntregul har,</a:t>
            </a:r>
            <a:br/>
            <a:r>
              <a:t>frumuseţea Lui e fără de hotar,</a:t>
            </a:r>
            <a:br/>
            <a:r>
              <a:t>Dumnezeu întreg, prin El, îmi e adus, binecuvântat să fie-n veci, Isus.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Isuse, Numele Tău drag</a:t>
            </a:r>
            <a:br/>
            <a:r>
              <a:t>e Taina care-mi dă putere</a:t>
            </a:r>
            <a:br/>
            <a:r>
              <a:t>să-nfrâng ispitele şirag</a:t>
            </a:r>
            <a:br/>
            <a:r>
              <a:t>şi valurile de durere.</a:t>
            </a:r>
            <a:br/>
            <a:r>
              <a:t>Numele Isus, Isus e-ntregul har,</a:t>
            </a:r>
            <a:br/>
            <a:r>
              <a:t>frumuseţea Lui e fără de hotar,</a:t>
            </a:r>
            <a:br/>
            <a:r>
              <a:t>Dumnezeu întreg, prin El, îmi e adus, binecuvântat să fie-n veci, Isus.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Isuse, Numele Tău scump</a:t>
            </a:r>
            <a:br/>
            <a:r>
              <a:t>mi-e dragoste şi odihnire,</a:t>
            </a:r>
            <a:br/>
            <a:r>
              <a:t>și lanţuri de-ntuneric rup</a:t>
            </a:r>
            <a:br/>
            <a:r>
              <a:t>când caut în El adăpostire.</a:t>
            </a:r>
            <a:br/>
            <a:r>
              <a:t>Numele Isus, Isus e-ntregul har,</a:t>
            </a:r>
            <a:br/>
            <a:r>
              <a:t>frumuseţea Lui e fără de hotar,</a:t>
            </a:r>
            <a:br/>
            <a:r>
              <a:t>Dumnezeu întreg, prin El, îmi e adus, binecuvântat să fie-n veci,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Isuse, Numele-Ţi frumos</a:t>
            </a:r>
            <a:br/>
            <a:r>
              <a:t>întrece orice cunoştinţă,</a:t>
            </a:r>
            <a:br/>
            <a:r>
              <a:t>prin El mi-aduci tot cerul jos</a:t>
            </a:r>
            <a:br/>
            <a:r>
              <a:t>şi noi puteri de biruinţă.</a:t>
            </a:r>
            <a:br/>
            <a:r>
              <a:t>Numele Isus, Isus e-ntregul har,</a:t>
            </a:r>
            <a:br/>
            <a:r>
              <a:t>frumuseţea Lui e fără de hotar,</a:t>
            </a:r>
            <a:br/>
            <a:r>
              <a:t>Dumnezeu întreg, prin El, îmi e adus, binecuvântat să fie-n veci, Isus.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Prin Numele Tău strălucit,</a:t>
            </a:r>
            <a:br/>
            <a:r>
              <a:t>am tot: şi azi şi-n veşnicie.</a:t>
            </a:r>
            <a:br/>
            <a:r>
              <a:t>Mă-nchin, Isuse, umilit,</a:t>
            </a:r>
            <a:br/>
            <a:r>
              <a:t>o, slavă, slavă, slavă Ţie!</a:t>
            </a:r>
            <a:br/>
            <a:r>
              <a:t>Numele Isus, Isus e-ntregul har,</a:t>
            </a:r>
            <a:br/>
            <a:r>
              <a:t>frumuseţea Lui e fără de hotar,</a:t>
            </a:r>
            <a:br/>
            <a:r>
              <a:t>Dumnezeu întreg, prin El, îmi e adus, binecuvântat să fie-n veci, Isus.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