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Iubirea Lui e mult prea mare</a:t>
            </a:r>
            <a:br/>
            <a:r>
              <a:t>în vorbe simple s-o descrii,</a:t>
            </a:r>
            <a:br/>
            <a:r>
              <a:t>mai sus de orice stea răsare</a:t>
            </a:r>
            <a:br/>
            <a:r>
              <a:t>şi-n adâncimi o poţi găsi.</a:t>
            </a:r>
            <a:br/>
            <a:r>
              <a:t>'Naintea Lui când vii şi-I spui</a:t>
            </a:r>
            <a:br/>
            <a:r>
              <a:t>păcatul tău murdar,</a:t>
            </a:r>
            <a:br/>
            <a:r>
              <a:t>El, prin Isus, îţi dă de sus</a:t>
            </a:r>
            <a:br/>
            <a:r>
              <a:t>scăpare-n al Său har.</a:t>
            </a:r>
            <a:br/>
            <a:r>
              <a:t>Iubire sfântă şi bogată, </a:t>
            </a:r>
            <a:br/>
            <a:r>
              <a:t>Tu ne rămâi mereu </a:t>
            </a:r>
            <a:br/>
            <a:r>
              <a:t>cântarea noastră minunată </a:t>
            </a:r>
            <a:br/>
            <a:r>
              <a:t>în veci lui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Coroane, tronuri au să cadă </a:t>
            </a:r>
            <a:br/>
            <a:r>
              <a:t>când ziua mare va suna, </a:t>
            </a:r>
            <a:br/>
            <a:r>
              <a:t>și cei ce azi nu vor să creadă </a:t>
            </a:r>
            <a:br/>
            <a:r>
              <a:t>la munţi atunci vor alerga. </a:t>
            </a:r>
            <a:br/>
            <a:r>
              <a:t>Dar dragostea în veci va sta; </a:t>
            </a:r>
            <a:br/>
            <a:r>
              <a:t>o, Doamne, Tu nu treci! </a:t>
            </a:r>
            <a:br/>
            <a:r>
              <a:t>Şi-n al Tău har fără hotar </a:t>
            </a:r>
            <a:br/>
            <a:r>
              <a:t>noi vom trăi în veci. </a:t>
            </a:r>
            <a:br/>
            <a:r>
              <a:t>Iubire sfântă şi bogată, </a:t>
            </a:r>
            <a:br/>
            <a:r>
              <a:t>Tu ne rămâi mereu </a:t>
            </a:r>
            <a:br/>
            <a:r>
              <a:t>cântarea noastră minunată </a:t>
            </a:r>
            <a:br/>
            <a:r>
              <a:t>în veci lui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apa mării de-am înscrie</a:t>
            </a:r>
            <a:br/>
            <a:r>
              <a:t>iubirea Lui pe ceru-ntins</a:t>
            </a:r>
            <a:br/>
            <a:r>
              <a:t>și orice om de-ar vrea să fie</a:t>
            </a:r>
            <a:br/>
            <a:r>
              <a:t>un scrib pe-al slavei necuprins,</a:t>
            </a:r>
            <a:br/>
            <a:r>
              <a:t>și tot n-ar fi destul să scrii</a:t>
            </a:r>
            <a:br/>
            <a:r>
              <a:t>căci mările-ar seca;</a:t>
            </a:r>
            <a:br/>
            <a:r>
              <a:t>din veşnicii în veşnicii</a:t>
            </a:r>
            <a:br/>
            <a:r>
              <a:t>se-ntinde dragostea.</a:t>
            </a:r>
            <a:br/>
            <a:r>
              <a:t>Iubire sfântă şi bogată, </a:t>
            </a:r>
            <a:br/>
            <a:r>
              <a:t>Tu ne rămâi mereu </a:t>
            </a:r>
            <a:br/>
            <a:r>
              <a:t>cântarea noastră minunată </a:t>
            </a:r>
            <a:br/>
            <a:r>
              <a:t>în veci lui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